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  <p:sldId id="264" r:id="rId6"/>
    <p:sldId id="266" r:id="rId7"/>
    <p:sldId id="263" r:id="rId8"/>
    <p:sldId id="270" r:id="rId9"/>
    <p:sldId id="271" r:id="rId10"/>
    <p:sldId id="273" r:id="rId11"/>
    <p:sldId id="274" r:id="rId12"/>
    <p:sldId id="275" r:id="rId13"/>
    <p:sldId id="277" r:id="rId14"/>
    <p:sldId id="272" r:id="rId15"/>
    <p:sldId id="276" r:id="rId16"/>
    <p:sldId id="285" r:id="rId17"/>
    <p:sldId id="281" r:id="rId18"/>
    <p:sldId id="282" r:id="rId19"/>
    <p:sldId id="284" r:id="rId20"/>
    <p:sldId id="280" r:id="rId21"/>
    <p:sldId id="279" r:id="rId22"/>
    <p:sldId id="28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4"/>
    <p:restoredTop sz="96197"/>
  </p:normalViewPr>
  <p:slideViewPr>
    <p:cSldViewPr snapToGrid="0" snapToObjects="1">
      <p:cViewPr varScale="1">
        <p:scale>
          <a:sx n="92" d="100"/>
          <a:sy n="92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59AE-A8B7-2A41-BBB2-1617EB315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1B37A-234E-AC40-9E53-D43253BA2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F970C-D442-FB41-B119-BFE562818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4AF4-5EE8-F545-83A3-25371565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A3EB7-3B90-AB48-9D84-8DB7E9AA4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08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0A840-EC07-2941-A6CF-C0B3A837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945D0D-2497-B649-A5E1-2F13A339A7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A049E-22B7-F240-916E-4DFB88D4D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D271A-F412-F84A-8DB2-D2EDE0D4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E69E6-8D3D-BB4D-A21E-CE253300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99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C5F59A-952A-3941-9533-BAD8D0245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30E52C-FA99-2F4B-AB9E-1E8D8918C7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1157E-8F4E-1349-BD36-CC9223A3A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F36A7-C630-0E45-9232-67E79E54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F53DF-1F68-3D41-B2A8-91F24CFE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6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2D7EE-0AB9-0844-A1C4-461B2155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B805E-C22C-6C43-8ADA-E4BA3508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36DAA-4DE4-B548-97DF-D435187F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5BBF6-F052-1743-A35B-1D91817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A6301-14B3-C84C-B74E-B2DDCBB2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6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4A959-E54A-9F49-9DBB-338A8DAAE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53E63-1B39-994E-9DAF-64ED88FF7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BF3FC-D276-D54B-AA73-B57DDC35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74AD-AE08-DE42-9EBF-F4E9BA977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C58DE-BF5A-0345-AB71-D506F1FA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25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9729-4ADF-7B4D-B54B-846BD9E8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A394E-AC09-D84F-B5D8-70138E227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DF00B-4BDB-2B48-A046-53A3F968D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51BDD-FCA8-6F47-8CDB-443BB755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4B285-7D86-8C44-A977-C02F7048E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EABD-BCD2-B84C-9E65-5CF08C425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1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4085-95BD-D645-A55E-BF1F164D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BC011-6AF1-FE42-81D4-57FC80018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56156-9445-DB41-B3BE-51E97B501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6ACAF-E193-AF4D-84EE-D1685D994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86902-08A6-2F4F-A7E8-3C96BE8125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EB104-F493-384F-B3DD-F329A34A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FF5600-0999-C848-8EB3-73BF4988B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9786B0-846A-A948-A55B-7481BB0E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71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EE44-A81C-324D-92ED-E02161D24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F7C630-4697-604B-832D-07CAB459E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4BDA1-4440-3B4A-9FA9-6D68FAFD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0EF659-5EE4-6346-91A2-4556C29F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34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E0F72-E59E-C84B-BC71-BEAAAFF0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F48D2-F769-4D45-BA94-63F0656D5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5E46A4-7632-E94C-918A-047107CF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80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EC477-55EB-1642-80E1-4A9DD8F8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0171-2D16-F04F-9F8B-91F72CD3E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EE59A-BF85-0C44-8572-688E9F0E0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5F74D5-64CD-5741-B41F-CD1EB2A6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1A736-58B1-4047-B6A9-0B39309C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47B77-6020-A747-9CAC-AE2309CB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0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E3B1-B88C-E44B-86D2-9BD910A47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4CCA0C-97F2-2E4C-9857-2D49A601D1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73D0A2-8CE0-4C4E-9410-B9D9762D29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90A44-9664-C745-8E99-927883473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796F3-EE74-4441-A6D6-F0367ABDE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B3AB6-AC2D-2E46-AD8A-1E3E407A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57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CA72B-F1AA-D842-AFE9-1C9F5714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868F2-1AF2-F048-94A8-41CDCCBAF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120D4-EA58-B64B-8FD6-9369BF3CA9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F123C-6561-4C49-82E5-1130C6954313}" type="datetimeFigureOut">
              <a:rPr lang="en-US" smtClean="0"/>
              <a:t>5/14/21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2E130-1613-DB42-83A7-0A31B30AD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BCCAC-5CB7-694E-BF0E-0C9823C191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56BB6-102E-3E48-8659-97A94FD15C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39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8.jpe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dirty="0"/>
              <a:t>simpleStore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1642F-3F1A-354B-A0F1-AEC6A530B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910" y="3602038"/>
            <a:ext cx="6534364" cy="1655762"/>
          </a:xfrm>
        </p:spPr>
        <p:txBody>
          <a:bodyPr/>
          <a:lstStyle/>
          <a:p>
            <a:r>
              <a:rPr lang="en-US" dirty="0"/>
              <a:t>A simple eCommerce store for individuals to sell homemade goods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B9B18-9C19-DE48-BB9F-90B17C89A635}"/>
              </a:ext>
            </a:extLst>
          </p:cNvPr>
          <p:cNvSpPr txBox="1"/>
          <p:nvPr/>
        </p:nvSpPr>
        <p:spPr>
          <a:xfrm>
            <a:off x="8188036" y="4830771"/>
            <a:ext cx="367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By Calvin Chew Ing Hao</a:t>
            </a:r>
          </a:p>
        </p:txBody>
      </p:sp>
    </p:spTree>
    <p:extLst>
      <p:ext uri="{BB962C8B-B14F-4D97-AF65-F5344CB8AC3E}">
        <p14:creationId xmlns:p14="http://schemas.microsoft.com/office/powerpoint/2010/main" val="3643139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2" y="7123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Routing - Valid Signed In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FC621-8943-BE41-8D67-7D452A4F443C}"/>
              </a:ext>
            </a:extLst>
          </p:cNvPr>
          <p:cNvSpPr/>
          <p:nvPr/>
        </p:nvSpPr>
        <p:spPr>
          <a:xfrm>
            <a:off x="180082" y="1867989"/>
            <a:ext cx="1617902" cy="4702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1C64E-9AA7-9C46-9C92-7A83F4F42240}"/>
              </a:ext>
            </a:extLst>
          </p:cNvPr>
          <p:cNvSpPr/>
          <p:nvPr/>
        </p:nvSpPr>
        <p:spPr>
          <a:xfrm>
            <a:off x="3360133" y="1929640"/>
            <a:ext cx="4099331" cy="4702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80D096-0A77-8141-AD81-2528EBB1FEBA}"/>
              </a:ext>
            </a:extLst>
          </p:cNvPr>
          <p:cNvSpPr/>
          <p:nvPr/>
        </p:nvSpPr>
        <p:spPr>
          <a:xfrm>
            <a:off x="9102770" y="1860080"/>
            <a:ext cx="2798509" cy="47184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D8B42E-A867-124D-85E2-107C07EE6849}"/>
              </a:ext>
            </a:extLst>
          </p:cNvPr>
          <p:cNvCxnSpPr>
            <a:cxnSpLocks/>
          </p:cNvCxnSpPr>
          <p:nvPr/>
        </p:nvCxnSpPr>
        <p:spPr>
          <a:xfrm flipV="1">
            <a:off x="1797984" y="2798022"/>
            <a:ext cx="1519063" cy="1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1329BC-3319-B844-AB79-B41244282FA5}"/>
              </a:ext>
            </a:extLst>
          </p:cNvPr>
          <p:cNvCxnSpPr>
            <a:cxnSpLocks/>
          </p:cNvCxnSpPr>
          <p:nvPr/>
        </p:nvCxnSpPr>
        <p:spPr>
          <a:xfrm>
            <a:off x="7464190" y="2712376"/>
            <a:ext cx="1681378" cy="2934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2F28CA-BB75-3444-BFC0-32A830183E50}"/>
              </a:ext>
            </a:extLst>
          </p:cNvPr>
          <p:cNvSpPr txBox="1"/>
          <p:nvPr/>
        </p:nvSpPr>
        <p:spPr>
          <a:xfrm>
            <a:off x="2015243" y="2865179"/>
            <a:ext cx="106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/admin/*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B06B41-3606-6245-8C1F-3CB13A27D4C4}"/>
              </a:ext>
            </a:extLst>
          </p:cNvPr>
          <p:cNvCxnSpPr>
            <a:cxnSpLocks/>
          </p:cNvCxnSpPr>
          <p:nvPr/>
        </p:nvCxnSpPr>
        <p:spPr>
          <a:xfrm flipV="1">
            <a:off x="1797984" y="6065831"/>
            <a:ext cx="1562148" cy="2813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AE677-E6E8-794C-8C83-7D5C1D7F2D48}"/>
              </a:ext>
            </a:extLst>
          </p:cNvPr>
          <p:cNvSpPr txBox="1"/>
          <p:nvPr/>
        </p:nvSpPr>
        <p:spPr>
          <a:xfrm>
            <a:off x="1821681" y="6194927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routes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86EE12-75F9-914E-806B-ADE016468E62}"/>
              </a:ext>
            </a:extLst>
          </p:cNvPr>
          <p:cNvGrpSpPr/>
          <p:nvPr/>
        </p:nvGrpSpPr>
        <p:grpSpPr>
          <a:xfrm>
            <a:off x="3348877" y="2170934"/>
            <a:ext cx="1273105" cy="1202680"/>
            <a:chOff x="6875148" y="1935807"/>
            <a:chExt cx="1273105" cy="1202680"/>
          </a:xfrm>
        </p:grpSpPr>
        <p:pic>
          <p:nvPicPr>
            <p:cNvPr id="1026" name="Picture 2" descr="Gorilla Logo">
              <a:extLst>
                <a:ext uri="{FF2B5EF4-FFF2-40B4-BE49-F238E27FC236}">
                  <a16:creationId xmlns:a16="http://schemas.microsoft.com/office/drawing/2014/main" id="{C05D2CEB-68F1-EF44-ADC7-A952B054E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A879AE-2773-F241-84A1-4AB34B4F903F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F48C36-786F-DD4B-A09A-F6EFAFC405ED}"/>
              </a:ext>
            </a:extLst>
          </p:cNvPr>
          <p:cNvGrpSpPr/>
          <p:nvPr/>
        </p:nvGrpSpPr>
        <p:grpSpPr>
          <a:xfrm>
            <a:off x="3348877" y="5323662"/>
            <a:ext cx="1273105" cy="1202680"/>
            <a:chOff x="6875148" y="1935807"/>
            <a:chExt cx="1273105" cy="1202680"/>
          </a:xfrm>
        </p:grpSpPr>
        <p:pic>
          <p:nvPicPr>
            <p:cNvPr id="26" name="Picture 2" descr="Gorilla Logo">
              <a:extLst>
                <a:ext uri="{FF2B5EF4-FFF2-40B4-BE49-F238E27FC236}">
                  <a16:creationId xmlns:a16="http://schemas.microsoft.com/office/drawing/2014/main" id="{C5362E77-396E-514B-8B32-8CB15D627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353B79-A50D-944A-A84F-B12C3C535E67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80CD89-C204-544C-AB85-A2EDBBBAEC3F}"/>
              </a:ext>
            </a:extLst>
          </p:cNvPr>
          <p:cNvSpPr txBox="1"/>
          <p:nvPr/>
        </p:nvSpPr>
        <p:spPr>
          <a:xfrm>
            <a:off x="4452367" y="2425975"/>
            <a:ext cx="1847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AllowOnlyMerchant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9A725D-F479-0842-ACE2-A8B4230F848C}"/>
              </a:ext>
            </a:extLst>
          </p:cNvPr>
          <p:cNvSpPr txBox="1"/>
          <p:nvPr/>
        </p:nvSpPr>
        <p:spPr>
          <a:xfrm>
            <a:off x="4490764" y="5503864"/>
            <a:ext cx="1195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GetUserInfo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FDA3A8-EDE8-A946-9155-9B4D59367D87}"/>
              </a:ext>
            </a:extLst>
          </p:cNvPr>
          <p:cNvGrpSpPr/>
          <p:nvPr/>
        </p:nvGrpSpPr>
        <p:grpSpPr>
          <a:xfrm>
            <a:off x="2195542" y="1831563"/>
            <a:ext cx="1455142" cy="889837"/>
            <a:chOff x="1884451" y="4861301"/>
            <a:chExt cx="1455142" cy="889837"/>
          </a:xfrm>
        </p:grpSpPr>
        <p:pic>
          <p:nvPicPr>
            <p:cNvPr id="39" name="Picture 38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D2E99EA0-146E-4D4B-AE35-81E26CA2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677" y="5078172"/>
              <a:ext cx="730522" cy="67296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57BD943-375A-4445-8CAA-6CD96ADF85E0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5814613-8842-664F-815E-C669262C9CA7}"/>
              </a:ext>
            </a:extLst>
          </p:cNvPr>
          <p:cNvGrpSpPr/>
          <p:nvPr/>
        </p:nvGrpSpPr>
        <p:grpSpPr>
          <a:xfrm>
            <a:off x="1472823" y="1834558"/>
            <a:ext cx="1455143" cy="746772"/>
            <a:chOff x="3065863" y="4603822"/>
            <a:chExt cx="1455143" cy="746772"/>
          </a:xfrm>
        </p:grpSpPr>
        <p:pic>
          <p:nvPicPr>
            <p:cNvPr id="47" name="Picture 46" descr="Icon&#10;&#10;Description automatically generated">
              <a:extLst>
                <a:ext uri="{FF2B5EF4-FFF2-40B4-BE49-F238E27FC236}">
                  <a16:creationId xmlns:a16="http://schemas.microsoft.com/office/drawing/2014/main" id="{F7A3A823-5C9F-5D4E-ABC7-00E5621A5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8742AB-24C4-9842-83DB-823736499B33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9B4053-BBD9-6A41-B5CC-5829050735A1}"/>
              </a:ext>
            </a:extLst>
          </p:cNvPr>
          <p:cNvGrpSpPr/>
          <p:nvPr/>
        </p:nvGrpSpPr>
        <p:grpSpPr>
          <a:xfrm>
            <a:off x="2148462" y="5147934"/>
            <a:ext cx="1455142" cy="889837"/>
            <a:chOff x="1884451" y="4861301"/>
            <a:chExt cx="1455142" cy="889837"/>
          </a:xfrm>
        </p:grpSpPr>
        <p:pic>
          <p:nvPicPr>
            <p:cNvPr id="50" name="Picture 49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B42FB659-3F44-F941-A198-DDB63355A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677" y="5078172"/>
              <a:ext cx="730522" cy="672966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2A80AAC-A313-A142-B14D-9CF38005470A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543F11-00BE-4B4B-9A94-522D40CDF70B}"/>
              </a:ext>
            </a:extLst>
          </p:cNvPr>
          <p:cNvGrpSpPr/>
          <p:nvPr/>
        </p:nvGrpSpPr>
        <p:grpSpPr>
          <a:xfrm>
            <a:off x="1425743" y="5150929"/>
            <a:ext cx="1455143" cy="746772"/>
            <a:chOff x="3065863" y="4603822"/>
            <a:chExt cx="1455143" cy="746772"/>
          </a:xfrm>
        </p:grpSpPr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7E5C5FF9-CE5B-FE40-85A2-A51076B9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7EB2A23-8836-B94C-85D8-0B08BB035D2F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B157ED-0CA4-4C40-811F-291A56B5BF23}"/>
              </a:ext>
            </a:extLst>
          </p:cNvPr>
          <p:cNvCxnSpPr>
            <a:cxnSpLocks/>
          </p:cNvCxnSpPr>
          <p:nvPr/>
        </p:nvCxnSpPr>
        <p:spPr>
          <a:xfrm flipV="1">
            <a:off x="1816822" y="4430526"/>
            <a:ext cx="1562148" cy="2813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2F6BE68-8969-0042-A197-9DA05DECBA0F}"/>
              </a:ext>
            </a:extLst>
          </p:cNvPr>
          <p:cNvSpPr txBox="1"/>
          <p:nvPr/>
        </p:nvSpPr>
        <p:spPr>
          <a:xfrm>
            <a:off x="1840519" y="4559622"/>
            <a:ext cx="13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/customer/*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1F577F-6FFC-8140-A350-C5BDC09ABBF1}"/>
              </a:ext>
            </a:extLst>
          </p:cNvPr>
          <p:cNvGrpSpPr/>
          <p:nvPr/>
        </p:nvGrpSpPr>
        <p:grpSpPr>
          <a:xfrm>
            <a:off x="3367715" y="3688357"/>
            <a:ext cx="1273105" cy="1202680"/>
            <a:chOff x="6875148" y="1935807"/>
            <a:chExt cx="1273105" cy="1202680"/>
          </a:xfrm>
        </p:grpSpPr>
        <p:pic>
          <p:nvPicPr>
            <p:cNvPr id="58" name="Picture 2" descr="Gorilla Logo">
              <a:extLst>
                <a:ext uri="{FF2B5EF4-FFF2-40B4-BE49-F238E27FC236}">
                  <a16:creationId xmlns:a16="http://schemas.microsoft.com/office/drawing/2014/main" id="{34608F42-2AB7-BF41-B3FB-EDD00FB94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79642-5CF3-CA41-8727-C004C50669A7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8EA4A2F-421D-4444-A9F9-92E6F3967686}"/>
              </a:ext>
            </a:extLst>
          </p:cNvPr>
          <p:cNvSpPr txBox="1"/>
          <p:nvPr/>
        </p:nvSpPr>
        <p:spPr>
          <a:xfrm>
            <a:off x="4496116" y="3893103"/>
            <a:ext cx="1843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AllowOnlyCustomer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7E58657-F087-9D42-A266-B1BAA14FD34B}"/>
              </a:ext>
            </a:extLst>
          </p:cNvPr>
          <p:cNvGrpSpPr/>
          <p:nvPr/>
        </p:nvGrpSpPr>
        <p:grpSpPr>
          <a:xfrm>
            <a:off x="2167300" y="3512629"/>
            <a:ext cx="1455142" cy="889837"/>
            <a:chOff x="1884451" y="4861301"/>
            <a:chExt cx="1455142" cy="889837"/>
          </a:xfrm>
        </p:grpSpPr>
        <p:pic>
          <p:nvPicPr>
            <p:cNvPr id="62" name="Picture 61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F0B866E6-F242-F34B-AB5B-73D755080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677" y="5078172"/>
              <a:ext cx="730522" cy="67296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C4A2891-12E5-EF49-95FB-DD9F24938D85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1FD5001-8D46-424F-97E1-112A0FDE3217}"/>
              </a:ext>
            </a:extLst>
          </p:cNvPr>
          <p:cNvGrpSpPr/>
          <p:nvPr/>
        </p:nvGrpSpPr>
        <p:grpSpPr>
          <a:xfrm>
            <a:off x="1444581" y="3515624"/>
            <a:ext cx="1455143" cy="746772"/>
            <a:chOff x="3065863" y="4603822"/>
            <a:chExt cx="1455143" cy="746772"/>
          </a:xfrm>
        </p:grpSpPr>
        <p:pic>
          <p:nvPicPr>
            <p:cNvPr id="65" name="Picture 64" descr="Icon&#10;&#10;Description automatically generated">
              <a:extLst>
                <a:ext uri="{FF2B5EF4-FFF2-40B4-BE49-F238E27FC236}">
                  <a16:creationId xmlns:a16="http://schemas.microsoft.com/office/drawing/2014/main" id="{900C3363-0490-0040-AA0D-80EF7FD9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78B3DDC-44E6-DA42-8563-6BEE8EF0F1E5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1596C82-3DAA-CC4C-B065-820B68FD6B8D}"/>
              </a:ext>
            </a:extLst>
          </p:cNvPr>
          <p:cNvSpPr txBox="1"/>
          <p:nvPr/>
        </p:nvSpPr>
        <p:spPr>
          <a:xfrm>
            <a:off x="6221710" y="2553933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HandleFunc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F6E8BF-4E8B-A549-9481-42E6845AC8F5}"/>
              </a:ext>
            </a:extLst>
          </p:cNvPr>
          <p:cNvSpPr txBox="1"/>
          <p:nvPr/>
        </p:nvSpPr>
        <p:spPr>
          <a:xfrm>
            <a:off x="6248146" y="4016737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HandleFunc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BE0209-38DB-C846-B989-28F1205B5291}"/>
              </a:ext>
            </a:extLst>
          </p:cNvPr>
          <p:cNvSpPr txBox="1"/>
          <p:nvPr/>
        </p:nvSpPr>
        <p:spPr>
          <a:xfrm>
            <a:off x="6248145" y="5623791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HandleFunc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4860019-755B-F846-86BE-4AAA6D77ECE0}"/>
              </a:ext>
            </a:extLst>
          </p:cNvPr>
          <p:cNvCxnSpPr>
            <a:cxnSpLocks/>
          </p:cNvCxnSpPr>
          <p:nvPr/>
        </p:nvCxnSpPr>
        <p:spPr>
          <a:xfrm>
            <a:off x="7464190" y="4150809"/>
            <a:ext cx="1638581" cy="0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1DEBD69-FB0D-8A44-889C-CB263670093B}"/>
              </a:ext>
            </a:extLst>
          </p:cNvPr>
          <p:cNvCxnSpPr>
            <a:cxnSpLocks/>
          </p:cNvCxnSpPr>
          <p:nvPr/>
        </p:nvCxnSpPr>
        <p:spPr>
          <a:xfrm>
            <a:off x="7410470" y="5756279"/>
            <a:ext cx="1638581" cy="0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A2977377-10C5-8242-BF72-1CC9A34F09E1}"/>
              </a:ext>
            </a:extLst>
          </p:cNvPr>
          <p:cNvSpPr txBox="1"/>
          <p:nvPr/>
        </p:nvSpPr>
        <p:spPr>
          <a:xfrm>
            <a:off x="7419723" y="2098597"/>
            <a:ext cx="174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Authorization Bearer </a:t>
            </a:r>
          </a:p>
          <a:p>
            <a:pPr algn="ctr"/>
            <a:r>
              <a:rPr lang="en-SG" sz="1400" dirty="0"/>
              <a:t>AccessToken</a:t>
            </a:r>
            <a:endParaRPr 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A839DB8-6C15-AC45-9C3B-5672BAB2D63F}"/>
              </a:ext>
            </a:extLst>
          </p:cNvPr>
          <p:cNvSpPr txBox="1"/>
          <p:nvPr/>
        </p:nvSpPr>
        <p:spPr>
          <a:xfrm>
            <a:off x="7419723" y="3561778"/>
            <a:ext cx="174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Authorization Bearer </a:t>
            </a:r>
          </a:p>
          <a:p>
            <a:pPr algn="ctr"/>
            <a:r>
              <a:rPr lang="en-SG" sz="1400" dirty="0"/>
              <a:t>AccessToken</a:t>
            </a:r>
            <a:endParaRPr lang="en-US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2FF7BB2-31AB-534E-899A-F30874D8CA40}"/>
              </a:ext>
            </a:extLst>
          </p:cNvPr>
          <p:cNvGrpSpPr/>
          <p:nvPr/>
        </p:nvGrpSpPr>
        <p:grpSpPr>
          <a:xfrm>
            <a:off x="9035446" y="2113970"/>
            <a:ext cx="1273105" cy="1202680"/>
            <a:chOff x="6875148" y="1935807"/>
            <a:chExt cx="1273105" cy="1202680"/>
          </a:xfrm>
        </p:grpSpPr>
        <p:pic>
          <p:nvPicPr>
            <p:cNvPr id="78" name="Picture 2" descr="Gorilla Logo">
              <a:extLst>
                <a:ext uri="{FF2B5EF4-FFF2-40B4-BE49-F238E27FC236}">
                  <a16:creationId xmlns:a16="http://schemas.microsoft.com/office/drawing/2014/main" id="{36EC95F8-BEC5-6F4B-978B-4BF6089A22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2AC9B0B-50DF-D443-B2EA-1B49657DE63B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545DC6C-1550-2944-A2CD-F462E3C5602C}"/>
              </a:ext>
            </a:extLst>
          </p:cNvPr>
          <p:cNvGrpSpPr/>
          <p:nvPr/>
        </p:nvGrpSpPr>
        <p:grpSpPr>
          <a:xfrm>
            <a:off x="9077293" y="3480395"/>
            <a:ext cx="1273105" cy="1202680"/>
            <a:chOff x="6875148" y="1935807"/>
            <a:chExt cx="1273105" cy="1202680"/>
          </a:xfrm>
        </p:grpSpPr>
        <p:pic>
          <p:nvPicPr>
            <p:cNvPr id="81" name="Picture 2" descr="Gorilla Logo">
              <a:extLst>
                <a:ext uri="{FF2B5EF4-FFF2-40B4-BE49-F238E27FC236}">
                  <a16:creationId xmlns:a16="http://schemas.microsoft.com/office/drawing/2014/main" id="{1DA37E58-80CF-6C43-A8A7-86C9715FD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FD20B4D-4B8B-5549-BCBD-5EF40672AD82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8C4E54F-90D8-F244-AE12-2CC49B8E4BFF}"/>
              </a:ext>
            </a:extLst>
          </p:cNvPr>
          <p:cNvSpPr txBox="1"/>
          <p:nvPr/>
        </p:nvSpPr>
        <p:spPr>
          <a:xfrm>
            <a:off x="10103875" y="2358583"/>
            <a:ext cx="168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ValidateAccessToken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6B275-7720-784D-805A-379A554C2405}"/>
              </a:ext>
            </a:extLst>
          </p:cNvPr>
          <p:cNvSpPr txBox="1"/>
          <p:nvPr/>
        </p:nvSpPr>
        <p:spPr>
          <a:xfrm>
            <a:off x="10145722" y="3760589"/>
            <a:ext cx="168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ValidateAccessToken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6AE7679-855C-BC49-AA66-0CF687335E2F}"/>
              </a:ext>
            </a:extLst>
          </p:cNvPr>
          <p:cNvSpPr txBox="1"/>
          <p:nvPr/>
        </p:nvSpPr>
        <p:spPr>
          <a:xfrm>
            <a:off x="9168343" y="5587002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HandleFunc</a:t>
            </a:r>
          </a:p>
        </p:txBody>
      </p:sp>
    </p:spTree>
    <p:extLst>
      <p:ext uri="{BB962C8B-B14F-4D97-AF65-F5344CB8AC3E}">
        <p14:creationId xmlns:p14="http://schemas.microsoft.com/office/powerpoint/2010/main" val="18729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2" y="7123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Routing – RefreshToken present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FC621-8943-BE41-8D67-7D452A4F443C}"/>
              </a:ext>
            </a:extLst>
          </p:cNvPr>
          <p:cNvSpPr/>
          <p:nvPr/>
        </p:nvSpPr>
        <p:spPr>
          <a:xfrm>
            <a:off x="180082" y="1867989"/>
            <a:ext cx="1617902" cy="4702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1C64E-9AA7-9C46-9C92-7A83F4F42240}"/>
              </a:ext>
            </a:extLst>
          </p:cNvPr>
          <p:cNvSpPr/>
          <p:nvPr/>
        </p:nvSpPr>
        <p:spPr>
          <a:xfrm>
            <a:off x="4130841" y="1929640"/>
            <a:ext cx="3105560" cy="4702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80D096-0A77-8141-AD81-2528EBB1FEBA}"/>
              </a:ext>
            </a:extLst>
          </p:cNvPr>
          <p:cNvSpPr/>
          <p:nvPr/>
        </p:nvSpPr>
        <p:spPr>
          <a:xfrm>
            <a:off x="9102770" y="1860080"/>
            <a:ext cx="2798509" cy="47184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D8B42E-A867-124D-85E2-107C07EE6849}"/>
              </a:ext>
            </a:extLst>
          </p:cNvPr>
          <p:cNvCxnSpPr>
            <a:cxnSpLocks/>
          </p:cNvCxnSpPr>
          <p:nvPr/>
        </p:nvCxnSpPr>
        <p:spPr>
          <a:xfrm flipV="1">
            <a:off x="1797984" y="2458388"/>
            <a:ext cx="2321600" cy="1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1329BC-3319-B844-AB79-B41244282FA5}"/>
              </a:ext>
            </a:extLst>
          </p:cNvPr>
          <p:cNvCxnSpPr>
            <a:cxnSpLocks/>
          </p:cNvCxnSpPr>
          <p:nvPr/>
        </p:nvCxnSpPr>
        <p:spPr>
          <a:xfrm>
            <a:off x="7236401" y="2437789"/>
            <a:ext cx="1832478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2F28CA-BB75-3444-BFC0-32A830183E50}"/>
              </a:ext>
            </a:extLst>
          </p:cNvPr>
          <p:cNvSpPr txBox="1"/>
          <p:nvPr/>
        </p:nvSpPr>
        <p:spPr>
          <a:xfrm>
            <a:off x="2723282" y="1967039"/>
            <a:ext cx="106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/admin/*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86EE12-75F9-914E-806B-ADE016468E62}"/>
              </a:ext>
            </a:extLst>
          </p:cNvPr>
          <p:cNvGrpSpPr/>
          <p:nvPr/>
        </p:nvGrpSpPr>
        <p:grpSpPr>
          <a:xfrm>
            <a:off x="4119584" y="2170934"/>
            <a:ext cx="1273105" cy="1202680"/>
            <a:chOff x="6875148" y="1935807"/>
            <a:chExt cx="1273105" cy="1202680"/>
          </a:xfrm>
        </p:grpSpPr>
        <p:pic>
          <p:nvPicPr>
            <p:cNvPr id="1026" name="Picture 2" descr="Gorilla Logo">
              <a:extLst>
                <a:ext uri="{FF2B5EF4-FFF2-40B4-BE49-F238E27FC236}">
                  <a16:creationId xmlns:a16="http://schemas.microsoft.com/office/drawing/2014/main" id="{C05D2CEB-68F1-EF44-ADC7-A952B054E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A879AE-2773-F241-84A1-4AB34B4F903F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80CD89-C204-544C-AB85-A2EDBBBAEC3F}"/>
              </a:ext>
            </a:extLst>
          </p:cNvPr>
          <p:cNvSpPr txBox="1"/>
          <p:nvPr/>
        </p:nvSpPr>
        <p:spPr>
          <a:xfrm>
            <a:off x="5223074" y="2425975"/>
            <a:ext cx="1847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AllowOnlyMerchant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B157ED-0CA4-4C40-811F-291A56B5BF23}"/>
              </a:ext>
            </a:extLst>
          </p:cNvPr>
          <p:cNvCxnSpPr>
            <a:cxnSpLocks/>
          </p:cNvCxnSpPr>
          <p:nvPr/>
        </p:nvCxnSpPr>
        <p:spPr>
          <a:xfrm flipV="1">
            <a:off x="1816822" y="5204243"/>
            <a:ext cx="2321600" cy="6409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2F6BE68-8969-0042-A197-9DA05DECBA0F}"/>
              </a:ext>
            </a:extLst>
          </p:cNvPr>
          <p:cNvSpPr txBox="1"/>
          <p:nvPr/>
        </p:nvSpPr>
        <p:spPr>
          <a:xfrm>
            <a:off x="2624549" y="4748863"/>
            <a:ext cx="13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/customer/*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1F577F-6FFC-8140-A350-C5BDC09ABBF1}"/>
              </a:ext>
            </a:extLst>
          </p:cNvPr>
          <p:cNvGrpSpPr/>
          <p:nvPr/>
        </p:nvGrpSpPr>
        <p:grpSpPr>
          <a:xfrm>
            <a:off x="4138422" y="4922869"/>
            <a:ext cx="1273105" cy="1202680"/>
            <a:chOff x="6875148" y="1935807"/>
            <a:chExt cx="1273105" cy="1202680"/>
          </a:xfrm>
        </p:grpSpPr>
        <p:pic>
          <p:nvPicPr>
            <p:cNvPr id="58" name="Picture 2" descr="Gorilla Logo">
              <a:extLst>
                <a:ext uri="{FF2B5EF4-FFF2-40B4-BE49-F238E27FC236}">
                  <a16:creationId xmlns:a16="http://schemas.microsoft.com/office/drawing/2014/main" id="{34608F42-2AB7-BF41-B3FB-EDD00FB94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79642-5CF3-CA41-8727-C004C50669A7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8EA4A2F-421D-4444-A9F9-92E6F3967686}"/>
              </a:ext>
            </a:extLst>
          </p:cNvPr>
          <p:cNvSpPr txBox="1"/>
          <p:nvPr/>
        </p:nvSpPr>
        <p:spPr>
          <a:xfrm>
            <a:off x="5266823" y="5127615"/>
            <a:ext cx="1843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AllowOnlyCustomer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977377-10C5-8242-BF72-1CC9A34F09E1}"/>
              </a:ext>
            </a:extLst>
          </p:cNvPr>
          <p:cNvSpPr txBox="1"/>
          <p:nvPr/>
        </p:nvSpPr>
        <p:spPr>
          <a:xfrm>
            <a:off x="7304217" y="1557386"/>
            <a:ext cx="174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Authorization Bearer </a:t>
            </a:r>
          </a:p>
          <a:p>
            <a:pPr algn="ctr"/>
            <a:r>
              <a:rPr lang="en-SG" sz="1400" dirty="0"/>
              <a:t>RefreshToken</a:t>
            </a:r>
            <a:endParaRPr lang="en-US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8C4E54F-90D8-F244-AE12-2CC49B8E4BFF}"/>
              </a:ext>
            </a:extLst>
          </p:cNvPr>
          <p:cNvSpPr txBox="1"/>
          <p:nvPr/>
        </p:nvSpPr>
        <p:spPr>
          <a:xfrm>
            <a:off x="9246767" y="2322424"/>
            <a:ext cx="2126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RefreshHandler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6B275-7720-784D-805A-379A554C2405}"/>
              </a:ext>
            </a:extLst>
          </p:cNvPr>
          <p:cNvSpPr txBox="1"/>
          <p:nvPr/>
        </p:nvSpPr>
        <p:spPr>
          <a:xfrm>
            <a:off x="9246767" y="4986619"/>
            <a:ext cx="2126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RefreshHandler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22E2C7-07BD-BC4B-8499-D592C1BBAF4A}"/>
              </a:ext>
            </a:extLst>
          </p:cNvPr>
          <p:cNvGrpSpPr/>
          <p:nvPr/>
        </p:nvGrpSpPr>
        <p:grpSpPr>
          <a:xfrm>
            <a:off x="1677105" y="1531346"/>
            <a:ext cx="1455143" cy="867913"/>
            <a:chOff x="1670870" y="3312399"/>
            <a:chExt cx="1455143" cy="867913"/>
          </a:xfrm>
        </p:grpSpPr>
        <p:pic>
          <p:nvPicPr>
            <p:cNvPr id="75" name="Picture 74" descr="Icon&#10;&#10;Description automatically generated">
              <a:extLst>
                <a:ext uri="{FF2B5EF4-FFF2-40B4-BE49-F238E27FC236}">
                  <a16:creationId xmlns:a16="http://schemas.microsoft.com/office/drawing/2014/main" id="{E008FF78-3B97-E641-BD9E-6A59A5FE8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215" y="3553189"/>
              <a:ext cx="629936" cy="627123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33DD991-896E-364D-8712-4E3453CFFEFE}"/>
                </a:ext>
              </a:extLst>
            </p:cNvPr>
            <p:cNvSpPr txBox="1"/>
            <p:nvPr/>
          </p:nvSpPr>
          <p:spPr>
            <a:xfrm>
              <a:off x="1670870" y="3312399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RefreshToken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77F4D4C-E1B5-2B43-9B6B-A6B5BC378B91}"/>
              </a:ext>
            </a:extLst>
          </p:cNvPr>
          <p:cNvGrpSpPr/>
          <p:nvPr/>
        </p:nvGrpSpPr>
        <p:grpSpPr>
          <a:xfrm>
            <a:off x="1634249" y="4206455"/>
            <a:ext cx="1455143" cy="867913"/>
            <a:chOff x="1670870" y="3312399"/>
            <a:chExt cx="1455143" cy="867913"/>
          </a:xfrm>
        </p:grpSpPr>
        <p:pic>
          <p:nvPicPr>
            <p:cNvPr id="85" name="Picture 84" descr="Icon&#10;&#10;Description automatically generated">
              <a:extLst>
                <a:ext uri="{FF2B5EF4-FFF2-40B4-BE49-F238E27FC236}">
                  <a16:creationId xmlns:a16="http://schemas.microsoft.com/office/drawing/2014/main" id="{7DB24424-6F66-9A4E-9265-E2967AECF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215" y="3553189"/>
              <a:ext cx="629936" cy="627123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9592654-1E81-F245-8D56-C43EF25135A4}"/>
                </a:ext>
              </a:extLst>
            </p:cNvPr>
            <p:cNvSpPr txBox="1"/>
            <p:nvPr/>
          </p:nvSpPr>
          <p:spPr>
            <a:xfrm>
              <a:off x="1670870" y="3312399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RefreshToken</a:t>
              </a: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2732BE2-DF3C-2949-9ED1-4EFFF113F7F0}"/>
              </a:ext>
            </a:extLst>
          </p:cNvPr>
          <p:cNvSpPr txBox="1"/>
          <p:nvPr/>
        </p:nvSpPr>
        <p:spPr>
          <a:xfrm>
            <a:off x="7358818" y="2032463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/api/v1/refresh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CCC77DA-A30A-2141-A17E-528449756D72}"/>
              </a:ext>
            </a:extLst>
          </p:cNvPr>
          <p:cNvCxnSpPr>
            <a:cxnSpLocks/>
          </p:cNvCxnSpPr>
          <p:nvPr/>
        </p:nvCxnSpPr>
        <p:spPr>
          <a:xfrm>
            <a:off x="7271391" y="5066471"/>
            <a:ext cx="1832478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7522BA6-A8CB-874C-BCCE-7F707EEB1B2F}"/>
              </a:ext>
            </a:extLst>
          </p:cNvPr>
          <p:cNvSpPr txBox="1"/>
          <p:nvPr/>
        </p:nvSpPr>
        <p:spPr>
          <a:xfrm>
            <a:off x="7301421" y="4163096"/>
            <a:ext cx="1748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400" dirty="0"/>
              <a:t>Authorization Bearer </a:t>
            </a:r>
          </a:p>
          <a:p>
            <a:pPr algn="ctr"/>
            <a:r>
              <a:rPr lang="en-SG" sz="1400" dirty="0"/>
              <a:t>RefreshToken</a:t>
            </a:r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6FC16D2-EA7A-7E45-BBC3-D82D0B288D32}"/>
              </a:ext>
            </a:extLst>
          </p:cNvPr>
          <p:cNvSpPr txBox="1"/>
          <p:nvPr/>
        </p:nvSpPr>
        <p:spPr>
          <a:xfrm>
            <a:off x="7357251" y="4623655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/api/v1/refresh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6E817A1-37F4-834F-97A1-DD21BE3F9C18}"/>
              </a:ext>
            </a:extLst>
          </p:cNvPr>
          <p:cNvCxnSpPr>
            <a:cxnSpLocks/>
          </p:cNvCxnSpPr>
          <p:nvPr/>
        </p:nvCxnSpPr>
        <p:spPr>
          <a:xfrm flipH="1" flipV="1">
            <a:off x="7228018" y="5280348"/>
            <a:ext cx="1838480" cy="3367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3EA9B834-428D-B347-B6A4-B4CB402D812F}"/>
              </a:ext>
            </a:extLst>
          </p:cNvPr>
          <p:cNvCxnSpPr>
            <a:cxnSpLocks/>
          </p:cNvCxnSpPr>
          <p:nvPr/>
        </p:nvCxnSpPr>
        <p:spPr>
          <a:xfrm flipH="1" flipV="1">
            <a:off x="7233400" y="2677626"/>
            <a:ext cx="1838480" cy="3367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B26F98A-B5E7-3B44-8583-C6310E40D46A}"/>
              </a:ext>
            </a:extLst>
          </p:cNvPr>
          <p:cNvCxnSpPr>
            <a:cxnSpLocks/>
          </p:cNvCxnSpPr>
          <p:nvPr/>
        </p:nvCxnSpPr>
        <p:spPr>
          <a:xfrm flipH="1">
            <a:off x="1800429" y="5566158"/>
            <a:ext cx="2295422" cy="1319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5245DF1-AC49-FF49-89FA-09C4FD81CF5A}"/>
              </a:ext>
            </a:extLst>
          </p:cNvPr>
          <p:cNvGrpSpPr/>
          <p:nvPr/>
        </p:nvGrpSpPr>
        <p:grpSpPr>
          <a:xfrm>
            <a:off x="2279385" y="5676277"/>
            <a:ext cx="1455142" cy="850648"/>
            <a:chOff x="1884451" y="4861301"/>
            <a:chExt cx="1455142" cy="850648"/>
          </a:xfrm>
        </p:grpSpPr>
        <p:pic>
          <p:nvPicPr>
            <p:cNvPr id="109" name="Picture 108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9FE3E59B-3361-164C-A487-F6259948E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0677" y="5038983"/>
              <a:ext cx="730522" cy="672966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1C30678-0A12-1E42-AD8E-8D35064109CF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6CF346A-7519-9E49-B584-C03DB111A170}"/>
              </a:ext>
            </a:extLst>
          </p:cNvPr>
          <p:cNvGrpSpPr/>
          <p:nvPr/>
        </p:nvGrpSpPr>
        <p:grpSpPr>
          <a:xfrm>
            <a:off x="1556666" y="5679272"/>
            <a:ext cx="1455143" cy="746772"/>
            <a:chOff x="3065863" y="4603822"/>
            <a:chExt cx="1455143" cy="746772"/>
          </a:xfrm>
        </p:grpSpPr>
        <p:pic>
          <p:nvPicPr>
            <p:cNvPr id="112" name="Picture 111" descr="Icon&#10;&#10;Description automatically generated">
              <a:extLst>
                <a:ext uri="{FF2B5EF4-FFF2-40B4-BE49-F238E27FC236}">
                  <a16:creationId xmlns:a16="http://schemas.microsoft.com/office/drawing/2014/main" id="{33C80985-1D15-284B-8F91-EB1C823F0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F89AB55-ADA6-C74D-AE17-42B14A5BCA35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FC87126-CE02-324E-9EFE-C5B51E68D111}"/>
              </a:ext>
            </a:extLst>
          </p:cNvPr>
          <p:cNvCxnSpPr>
            <a:cxnSpLocks/>
          </p:cNvCxnSpPr>
          <p:nvPr/>
        </p:nvCxnSpPr>
        <p:spPr>
          <a:xfrm flipH="1">
            <a:off x="1809241" y="2726046"/>
            <a:ext cx="2295422" cy="1319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681C1E5-1637-1F41-8967-2C9F1B8C44B9}"/>
              </a:ext>
            </a:extLst>
          </p:cNvPr>
          <p:cNvGrpSpPr/>
          <p:nvPr/>
        </p:nvGrpSpPr>
        <p:grpSpPr>
          <a:xfrm>
            <a:off x="2353711" y="2873467"/>
            <a:ext cx="1455142" cy="850648"/>
            <a:chOff x="1884451" y="4861301"/>
            <a:chExt cx="1455142" cy="850648"/>
          </a:xfrm>
        </p:grpSpPr>
        <p:pic>
          <p:nvPicPr>
            <p:cNvPr id="116" name="Picture 115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63E20FAA-5640-6446-A233-3D18988F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90677" y="5038983"/>
              <a:ext cx="730522" cy="672966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191E9722-19F3-4542-905F-6CE276F322FC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4287552-B295-B146-B679-9B64EE25730B}"/>
              </a:ext>
            </a:extLst>
          </p:cNvPr>
          <p:cNvGrpSpPr/>
          <p:nvPr/>
        </p:nvGrpSpPr>
        <p:grpSpPr>
          <a:xfrm>
            <a:off x="1630992" y="2876462"/>
            <a:ext cx="1455143" cy="746772"/>
            <a:chOff x="3065863" y="4603822"/>
            <a:chExt cx="1455143" cy="746772"/>
          </a:xfrm>
        </p:grpSpPr>
        <p:pic>
          <p:nvPicPr>
            <p:cNvPr id="119" name="Picture 118" descr="Icon&#10;&#10;Description automatically generated">
              <a:extLst>
                <a:ext uri="{FF2B5EF4-FFF2-40B4-BE49-F238E27FC236}">
                  <a16:creationId xmlns:a16="http://schemas.microsoft.com/office/drawing/2014/main" id="{5C35ADCC-8252-2349-A5E3-D42B1B3B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FB4342A-09EA-074C-9656-27D75FBB6E95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754A800-2133-5245-9981-76267C4E21E3}"/>
              </a:ext>
            </a:extLst>
          </p:cNvPr>
          <p:cNvSpPr txBox="1"/>
          <p:nvPr/>
        </p:nvSpPr>
        <p:spPr>
          <a:xfrm>
            <a:off x="7535534" y="2658710"/>
            <a:ext cx="114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</a:t>
            </a:r>
            <a:endParaRPr 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7561C37-0394-0744-BD95-4C387B6BD6A9}"/>
              </a:ext>
            </a:extLst>
          </p:cNvPr>
          <p:cNvSpPr txBox="1"/>
          <p:nvPr/>
        </p:nvSpPr>
        <p:spPr>
          <a:xfrm>
            <a:off x="7595424" y="5321439"/>
            <a:ext cx="1148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struct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0805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42" y="71232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Routing – No Token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FC621-8943-BE41-8D67-7D452A4F443C}"/>
              </a:ext>
            </a:extLst>
          </p:cNvPr>
          <p:cNvSpPr/>
          <p:nvPr/>
        </p:nvSpPr>
        <p:spPr>
          <a:xfrm>
            <a:off x="180082" y="1867989"/>
            <a:ext cx="1617902" cy="470262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1C64E-9AA7-9C46-9C92-7A83F4F42240}"/>
              </a:ext>
            </a:extLst>
          </p:cNvPr>
          <p:cNvSpPr/>
          <p:nvPr/>
        </p:nvSpPr>
        <p:spPr>
          <a:xfrm>
            <a:off x="3360133" y="1860080"/>
            <a:ext cx="4099331" cy="4772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80D096-0A77-8141-AD81-2528EBB1FEBA}"/>
              </a:ext>
            </a:extLst>
          </p:cNvPr>
          <p:cNvSpPr/>
          <p:nvPr/>
        </p:nvSpPr>
        <p:spPr>
          <a:xfrm>
            <a:off x="9102770" y="1860080"/>
            <a:ext cx="2798509" cy="47184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D8B42E-A867-124D-85E2-107C07EE6849}"/>
              </a:ext>
            </a:extLst>
          </p:cNvPr>
          <p:cNvCxnSpPr>
            <a:cxnSpLocks/>
          </p:cNvCxnSpPr>
          <p:nvPr/>
        </p:nvCxnSpPr>
        <p:spPr>
          <a:xfrm flipV="1">
            <a:off x="1809240" y="2445957"/>
            <a:ext cx="1519063" cy="1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D2F28CA-BB75-3444-BFC0-32A830183E50}"/>
              </a:ext>
            </a:extLst>
          </p:cNvPr>
          <p:cNvSpPr txBox="1"/>
          <p:nvPr/>
        </p:nvSpPr>
        <p:spPr>
          <a:xfrm>
            <a:off x="2086157" y="1988259"/>
            <a:ext cx="106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/admin/*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B06B41-3606-6245-8C1F-3CB13A27D4C4}"/>
              </a:ext>
            </a:extLst>
          </p:cNvPr>
          <p:cNvCxnSpPr>
            <a:cxnSpLocks/>
          </p:cNvCxnSpPr>
          <p:nvPr/>
        </p:nvCxnSpPr>
        <p:spPr>
          <a:xfrm flipV="1">
            <a:off x="1797984" y="6065831"/>
            <a:ext cx="1562148" cy="2813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85AE677-E6E8-794C-8C83-7D5C1D7F2D48}"/>
              </a:ext>
            </a:extLst>
          </p:cNvPr>
          <p:cNvSpPr txBox="1"/>
          <p:nvPr/>
        </p:nvSpPr>
        <p:spPr>
          <a:xfrm>
            <a:off x="1823461" y="5555199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 routes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86EE12-75F9-914E-806B-ADE016468E62}"/>
              </a:ext>
            </a:extLst>
          </p:cNvPr>
          <p:cNvGrpSpPr/>
          <p:nvPr/>
        </p:nvGrpSpPr>
        <p:grpSpPr>
          <a:xfrm>
            <a:off x="3348877" y="2170934"/>
            <a:ext cx="1273105" cy="1202680"/>
            <a:chOff x="6875148" y="1935807"/>
            <a:chExt cx="1273105" cy="1202680"/>
          </a:xfrm>
        </p:grpSpPr>
        <p:pic>
          <p:nvPicPr>
            <p:cNvPr id="1026" name="Picture 2" descr="Gorilla Logo">
              <a:extLst>
                <a:ext uri="{FF2B5EF4-FFF2-40B4-BE49-F238E27FC236}">
                  <a16:creationId xmlns:a16="http://schemas.microsoft.com/office/drawing/2014/main" id="{C05D2CEB-68F1-EF44-ADC7-A952B054E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A879AE-2773-F241-84A1-4AB34B4F903F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F48C36-786F-DD4B-A09A-F6EFAFC405ED}"/>
              </a:ext>
            </a:extLst>
          </p:cNvPr>
          <p:cNvGrpSpPr/>
          <p:nvPr/>
        </p:nvGrpSpPr>
        <p:grpSpPr>
          <a:xfrm>
            <a:off x="3348877" y="5323662"/>
            <a:ext cx="1273105" cy="1202680"/>
            <a:chOff x="6875148" y="1935807"/>
            <a:chExt cx="1273105" cy="1202680"/>
          </a:xfrm>
        </p:grpSpPr>
        <p:pic>
          <p:nvPicPr>
            <p:cNvPr id="26" name="Picture 2" descr="Gorilla Logo">
              <a:extLst>
                <a:ext uri="{FF2B5EF4-FFF2-40B4-BE49-F238E27FC236}">
                  <a16:creationId xmlns:a16="http://schemas.microsoft.com/office/drawing/2014/main" id="{C5362E77-396E-514B-8B32-8CB15D6279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353B79-A50D-944A-A84F-B12C3C535E67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880CD89-C204-544C-AB85-A2EDBBBAEC3F}"/>
              </a:ext>
            </a:extLst>
          </p:cNvPr>
          <p:cNvSpPr txBox="1"/>
          <p:nvPr/>
        </p:nvSpPr>
        <p:spPr>
          <a:xfrm>
            <a:off x="4452367" y="2425975"/>
            <a:ext cx="1847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AllowOnlyMerchant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9A725D-F479-0842-ACE2-A8B4230F848C}"/>
              </a:ext>
            </a:extLst>
          </p:cNvPr>
          <p:cNvSpPr txBox="1"/>
          <p:nvPr/>
        </p:nvSpPr>
        <p:spPr>
          <a:xfrm>
            <a:off x="4490764" y="5503864"/>
            <a:ext cx="1195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GetUserInfo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7B157ED-0CA4-4C40-811F-291A56B5BF23}"/>
              </a:ext>
            </a:extLst>
          </p:cNvPr>
          <p:cNvCxnSpPr>
            <a:cxnSpLocks/>
          </p:cNvCxnSpPr>
          <p:nvPr/>
        </p:nvCxnSpPr>
        <p:spPr>
          <a:xfrm flipV="1">
            <a:off x="1816822" y="4430526"/>
            <a:ext cx="1562148" cy="2813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2F6BE68-8969-0042-A197-9DA05DECBA0F}"/>
              </a:ext>
            </a:extLst>
          </p:cNvPr>
          <p:cNvSpPr txBox="1"/>
          <p:nvPr/>
        </p:nvSpPr>
        <p:spPr>
          <a:xfrm>
            <a:off x="1969598" y="3960449"/>
            <a:ext cx="13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/customer/*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1F577F-6FFC-8140-A350-C5BDC09ABBF1}"/>
              </a:ext>
            </a:extLst>
          </p:cNvPr>
          <p:cNvGrpSpPr/>
          <p:nvPr/>
        </p:nvGrpSpPr>
        <p:grpSpPr>
          <a:xfrm>
            <a:off x="3367715" y="3688357"/>
            <a:ext cx="1273105" cy="1202680"/>
            <a:chOff x="6875148" y="1935807"/>
            <a:chExt cx="1273105" cy="1202680"/>
          </a:xfrm>
        </p:grpSpPr>
        <p:pic>
          <p:nvPicPr>
            <p:cNvPr id="58" name="Picture 2" descr="Gorilla Logo">
              <a:extLst>
                <a:ext uri="{FF2B5EF4-FFF2-40B4-BE49-F238E27FC236}">
                  <a16:creationId xmlns:a16="http://schemas.microsoft.com/office/drawing/2014/main" id="{34608F42-2AB7-BF41-B3FB-EDD00FB949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5300" y="1935807"/>
              <a:ext cx="812800" cy="812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B979642-5CF3-CA41-8727-C004C50669A7}"/>
                </a:ext>
              </a:extLst>
            </p:cNvPr>
            <p:cNvSpPr txBox="1"/>
            <p:nvPr/>
          </p:nvSpPr>
          <p:spPr>
            <a:xfrm>
              <a:off x="6875148" y="2769155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Gorilla Mux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8EA4A2F-421D-4444-A9F9-92E6F3967686}"/>
              </a:ext>
            </a:extLst>
          </p:cNvPr>
          <p:cNvSpPr txBox="1"/>
          <p:nvPr/>
        </p:nvSpPr>
        <p:spPr>
          <a:xfrm>
            <a:off x="4496116" y="3893103"/>
            <a:ext cx="1843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AllowOnlyCustomer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middleware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6BE0209-38DB-C846-B989-28F1205B5291}"/>
              </a:ext>
            </a:extLst>
          </p:cNvPr>
          <p:cNvSpPr txBox="1"/>
          <p:nvPr/>
        </p:nvSpPr>
        <p:spPr>
          <a:xfrm>
            <a:off x="6248145" y="5623791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HandleFunc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1DEBD69-FB0D-8A44-889C-CB263670093B}"/>
              </a:ext>
            </a:extLst>
          </p:cNvPr>
          <p:cNvCxnSpPr>
            <a:cxnSpLocks/>
          </p:cNvCxnSpPr>
          <p:nvPr/>
        </p:nvCxnSpPr>
        <p:spPr>
          <a:xfrm>
            <a:off x="7410470" y="5756279"/>
            <a:ext cx="1638581" cy="0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8D1A3AB-007A-9747-9C83-F9CA0BD0872E}"/>
              </a:ext>
            </a:extLst>
          </p:cNvPr>
          <p:cNvCxnSpPr>
            <a:cxnSpLocks/>
          </p:cNvCxnSpPr>
          <p:nvPr/>
        </p:nvCxnSpPr>
        <p:spPr>
          <a:xfrm flipH="1">
            <a:off x="1800204" y="2620194"/>
            <a:ext cx="1541092" cy="16392"/>
          </a:xfrm>
          <a:prstGeom prst="straightConnector1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8796C8-288B-824F-971C-DDB6BC402E8F}"/>
              </a:ext>
            </a:extLst>
          </p:cNvPr>
          <p:cNvCxnSpPr>
            <a:cxnSpLocks/>
          </p:cNvCxnSpPr>
          <p:nvPr/>
        </p:nvCxnSpPr>
        <p:spPr>
          <a:xfrm flipH="1">
            <a:off x="1841602" y="4627963"/>
            <a:ext cx="1508523" cy="11624"/>
          </a:xfrm>
          <a:prstGeom prst="straightConnector1">
            <a:avLst/>
          </a:prstGeom>
          <a:ln w="508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8D588F5-EE66-3F4B-B63F-A8F0B0E19EB7}"/>
              </a:ext>
            </a:extLst>
          </p:cNvPr>
          <p:cNvSpPr txBox="1"/>
          <p:nvPr/>
        </p:nvSpPr>
        <p:spPr>
          <a:xfrm>
            <a:off x="1884693" y="2706796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/login?error…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E2B6CA5-A323-D147-8EE0-3EF91BC26466}"/>
              </a:ext>
            </a:extLst>
          </p:cNvPr>
          <p:cNvSpPr txBox="1"/>
          <p:nvPr/>
        </p:nvSpPr>
        <p:spPr>
          <a:xfrm>
            <a:off x="1869090" y="4706371"/>
            <a:ext cx="146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/login?error…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BDD9B1F-6D73-A94A-80EF-DBE76AD013C8}"/>
              </a:ext>
            </a:extLst>
          </p:cNvPr>
          <p:cNvSpPr txBox="1"/>
          <p:nvPr/>
        </p:nvSpPr>
        <p:spPr>
          <a:xfrm>
            <a:off x="9227982" y="5619350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HandleFunc</a:t>
            </a:r>
          </a:p>
        </p:txBody>
      </p:sp>
    </p:spTree>
    <p:extLst>
      <p:ext uri="{BB962C8B-B14F-4D97-AF65-F5344CB8AC3E}">
        <p14:creationId xmlns:p14="http://schemas.microsoft.com/office/powerpoint/2010/main" val="186111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Product Add, Update or Delete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7F276-8DA6-B544-91C1-E40B8A4AA909}"/>
              </a:ext>
            </a:extLst>
          </p:cNvPr>
          <p:cNvSpPr/>
          <p:nvPr/>
        </p:nvSpPr>
        <p:spPr>
          <a:xfrm>
            <a:off x="3480014" y="2142153"/>
            <a:ext cx="1749606" cy="399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Webserver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4FA7B-EFD6-9845-ADD1-65DB70ABCA4B}"/>
              </a:ext>
            </a:extLst>
          </p:cNvPr>
          <p:cNvSpPr/>
          <p:nvPr/>
        </p:nvSpPr>
        <p:spPr>
          <a:xfrm>
            <a:off x="7046697" y="2124575"/>
            <a:ext cx="1617903" cy="403332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F1EE5-DF4E-9D4C-8981-E6C0C5164165}"/>
              </a:ext>
            </a:extLst>
          </p:cNvPr>
          <p:cNvCxnSpPr>
            <a:cxnSpLocks/>
          </p:cNvCxnSpPr>
          <p:nvPr/>
        </p:nvCxnSpPr>
        <p:spPr>
          <a:xfrm>
            <a:off x="5258265" y="2606579"/>
            <a:ext cx="1759788" cy="286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A13C206-DF0C-D94E-AAAB-C4BA75DBB3E9}"/>
              </a:ext>
            </a:extLst>
          </p:cNvPr>
          <p:cNvSpPr/>
          <p:nvPr/>
        </p:nvSpPr>
        <p:spPr>
          <a:xfrm>
            <a:off x="298719" y="2088742"/>
            <a:ext cx="1000363" cy="4004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E4C36-C7F3-EA43-B11C-3AF324645FCF}"/>
              </a:ext>
            </a:extLst>
          </p:cNvPr>
          <p:cNvCxnSpPr>
            <a:cxnSpLocks/>
          </p:cNvCxnSpPr>
          <p:nvPr/>
        </p:nvCxnSpPr>
        <p:spPr>
          <a:xfrm>
            <a:off x="1299082" y="2606865"/>
            <a:ext cx="215552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EE0797-19C8-BA48-852D-2ABDD5D089A6}"/>
              </a:ext>
            </a:extLst>
          </p:cNvPr>
          <p:cNvSpPr txBox="1"/>
          <p:nvPr/>
        </p:nvSpPr>
        <p:spPr>
          <a:xfrm>
            <a:off x="1446843" y="2187265"/>
            <a:ext cx="1583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Product Changes</a:t>
            </a:r>
            <a:endParaRPr lang="en-US" sz="16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76FB79C-97DF-7A4B-90A9-9E67A8FF2E5E}"/>
              </a:ext>
            </a:extLst>
          </p:cNvPr>
          <p:cNvGrpSpPr/>
          <p:nvPr/>
        </p:nvGrpSpPr>
        <p:grpSpPr>
          <a:xfrm>
            <a:off x="9674571" y="3045704"/>
            <a:ext cx="1218347" cy="1695123"/>
            <a:chOff x="8832779" y="3493058"/>
            <a:chExt cx="1218347" cy="1695123"/>
          </a:xfrm>
        </p:grpSpPr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6377E33D-D921-4941-B77D-E2702F97B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392" y="3493058"/>
              <a:ext cx="1094698" cy="1325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7EB824-7867-A946-B556-6A7D4E2ED3A1}"/>
                </a:ext>
              </a:extLst>
            </p:cNvPr>
            <p:cNvSpPr txBox="1"/>
            <p:nvPr/>
          </p:nvSpPr>
          <p:spPr>
            <a:xfrm>
              <a:off x="8832779" y="4818849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S3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FFE06-53B1-434D-858A-1B258ACDFD6F}"/>
              </a:ext>
            </a:extLst>
          </p:cNvPr>
          <p:cNvGrpSpPr/>
          <p:nvPr/>
        </p:nvGrpSpPr>
        <p:grpSpPr>
          <a:xfrm>
            <a:off x="9456325" y="1835236"/>
            <a:ext cx="2436956" cy="985973"/>
            <a:chOff x="7093201" y="1191230"/>
            <a:chExt cx="2436956" cy="985973"/>
          </a:xfrm>
        </p:grpSpPr>
        <p:pic>
          <p:nvPicPr>
            <p:cNvPr id="32" name="Picture 4" descr="1024px-MySQL">
              <a:extLst>
                <a:ext uri="{FF2B5EF4-FFF2-40B4-BE49-F238E27FC236}">
                  <a16:creationId xmlns:a16="http://schemas.microsoft.com/office/drawing/2014/main" id="{67250DF0-9F20-814D-98A6-105B4376E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E7A7F7-4723-3F4A-AD1B-771469022C08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E30D6F-DE12-294A-AC45-B2BD52291A3D}"/>
              </a:ext>
            </a:extLst>
          </p:cNvPr>
          <p:cNvCxnSpPr>
            <a:cxnSpLocks/>
          </p:cNvCxnSpPr>
          <p:nvPr/>
        </p:nvCxnSpPr>
        <p:spPr>
          <a:xfrm flipV="1">
            <a:off x="8662926" y="2525819"/>
            <a:ext cx="1076300" cy="56055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28A36C1-3A1B-E342-B128-6D397250BCC3}"/>
              </a:ext>
            </a:extLst>
          </p:cNvPr>
          <p:cNvCxnSpPr>
            <a:cxnSpLocks/>
          </p:cNvCxnSpPr>
          <p:nvPr/>
        </p:nvCxnSpPr>
        <p:spPr>
          <a:xfrm>
            <a:off x="8662926" y="3179455"/>
            <a:ext cx="952129" cy="35858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ED8F2A2-E602-0043-8233-48835985C161}"/>
              </a:ext>
            </a:extLst>
          </p:cNvPr>
          <p:cNvSpPr txBox="1"/>
          <p:nvPr/>
        </p:nvSpPr>
        <p:spPr>
          <a:xfrm>
            <a:off x="5279550" y="2158946"/>
            <a:ext cx="1394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Product APIs…</a:t>
            </a:r>
            <a:endParaRPr lang="en-US" sz="16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E7461C-E437-FD40-9DC3-EAECACE9A080}"/>
              </a:ext>
            </a:extLst>
          </p:cNvPr>
          <p:cNvCxnSpPr>
            <a:cxnSpLocks/>
          </p:cNvCxnSpPr>
          <p:nvPr/>
        </p:nvCxnSpPr>
        <p:spPr>
          <a:xfrm>
            <a:off x="1299082" y="3102233"/>
            <a:ext cx="215552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851C09A-8DED-DA41-98C2-69FA1CA37ED8}"/>
              </a:ext>
            </a:extLst>
          </p:cNvPr>
          <p:cNvCxnSpPr>
            <a:cxnSpLocks/>
          </p:cNvCxnSpPr>
          <p:nvPr/>
        </p:nvCxnSpPr>
        <p:spPr>
          <a:xfrm>
            <a:off x="5251652" y="3079349"/>
            <a:ext cx="1759788" cy="286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7C9E36F-E244-AE45-AD75-3B92C1710863}"/>
              </a:ext>
            </a:extLst>
          </p:cNvPr>
          <p:cNvSpPr txBox="1"/>
          <p:nvPr/>
        </p:nvSpPr>
        <p:spPr>
          <a:xfrm>
            <a:off x="5258264" y="3179455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Media APIs…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6BF298-5EA8-044A-926E-DF4F47DC8C56}"/>
              </a:ext>
            </a:extLst>
          </p:cNvPr>
          <p:cNvCxnSpPr>
            <a:cxnSpLocks/>
          </p:cNvCxnSpPr>
          <p:nvPr/>
        </p:nvCxnSpPr>
        <p:spPr>
          <a:xfrm>
            <a:off x="1324488" y="3518009"/>
            <a:ext cx="2155526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2C8580-4168-DE47-BEFE-1769BB1FF51D}"/>
              </a:ext>
            </a:extLst>
          </p:cNvPr>
          <p:cNvCxnSpPr>
            <a:cxnSpLocks/>
          </p:cNvCxnSpPr>
          <p:nvPr/>
        </p:nvCxnSpPr>
        <p:spPr>
          <a:xfrm>
            <a:off x="5243046" y="3538037"/>
            <a:ext cx="1759788" cy="286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7FFDD34-F3E0-0247-8633-23FCE6D14ACF}"/>
              </a:ext>
            </a:extLst>
          </p:cNvPr>
          <p:cNvSpPr txBox="1"/>
          <p:nvPr/>
        </p:nvSpPr>
        <p:spPr>
          <a:xfrm>
            <a:off x="5251652" y="2676783"/>
            <a:ext cx="1517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Checkout APIs…</a:t>
            </a:r>
            <a:endParaRPr lang="en-US" sz="1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AE6BC6D-46B6-0F41-9EB4-3964D9D5EBDC}"/>
              </a:ext>
            </a:extLst>
          </p:cNvPr>
          <p:cNvSpPr txBox="1"/>
          <p:nvPr/>
        </p:nvSpPr>
        <p:spPr>
          <a:xfrm>
            <a:off x="1446843" y="3140844"/>
            <a:ext cx="1458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Media Changes</a:t>
            </a:r>
            <a:endParaRPr lang="en-US" sz="16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A15BA1-E3B9-5847-B762-BF47D6D85F3F}"/>
              </a:ext>
            </a:extLst>
          </p:cNvPr>
          <p:cNvSpPr txBox="1"/>
          <p:nvPr/>
        </p:nvSpPr>
        <p:spPr>
          <a:xfrm>
            <a:off x="1410632" y="2665157"/>
            <a:ext cx="1706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Checkout Changes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214B68-1478-854A-9652-50DAA0326DCD}"/>
              </a:ext>
            </a:extLst>
          </p:cNvPr>
          <p:cNvSpPr txBox="1"/>
          <p:nvPr/>
        </p:nvSpPr>
        <p:spPr>
          <a:xfrm>
            <a:off x="8738335" y="3415896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Files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A531E7-8816-C44D-BCC5-8CA1F26CCC7A}"/>
              </a:ext>
            </a:extLst>
          </p:cNvPr>
          <p:cNvSpPr txBox="1"/>
          <p:nvPr/>
        </p:nvSpPr>
        <p:spPr>
          <a:xfrm>
            <a:off x="8708463" y="2411074"/>
            <a:ext cx="571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Data</a:t>
            </a:r>
            <a:endParaRPr lang="en-US" sz="1600" dirty="0"/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A1829AD-6F1B-244A-823D-D0E6A66C32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53384" y="3045702"/>
            <a:ext cx="2679634" cy="2025061"/>
          </a:xfrm>
          <a:prstGeom prst="bentConnector3">
            <a:avLst>
              <a:gd name="adj1" fmla="val -669"/>
            </a:avLst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11955E0-BD2E-6545-AC33-D46DCEBEA9EF}"/>
              </a:ext>
            </a:extLst>
          </p:cNvPr>
          <p:cNvCxnSpPr>
            <a:cxnSpLocks/>
          </p:cNvCxnSpPr>
          <p:nvPr/>
        </p:nvCxnSpPr>
        <p:spPr>
          <a:xfrm flipH="1">
            <a:off x="8653384" y="4549620"/>
            <a:ext cx="952128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582225D-D79B-2A48-AD00-88B4491BE577}"/>
              </a:ext>
            </a:extLst>
          </p:cNvPr>
          <p:cNvSpPr txBox="1"/>
          <p:nvPr/>
        </p:nvSpPr>
        <p:spPr>
          <a:xfrm>
            <a:off x="8779455" y="4651575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Done</a:t>
            </a:r>
            <a:endParaRPr lang="en-US" sz="16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1C51C51-CD83-4045-AAA9-6329EE8402B9}"/>
              </a:ext>
            </a:extLst>
          </p:cNvPr>
          <p:cNvSpPr txBox="1"/>
          <p:nvPr/>
        </p:nvSpPr>
        <p:spPr>
          <a:xfrm>
            <a:off x="8808570" y="4178616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Done</a:t>
            </a:r>
            <a:endParaRPr lang="en-US" sz="1600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0BB0471-C874-0745-9624-1D3232EDE23D}"/>
              </a:ext>
            </a:extLst>
          </p:cNvPr>
          <p:cNvCxnSpPr>
            <a:cxnSpLocks/>
          </p:cNvCxnSpPr>
          <p:nvPr/>
        </p:nvCxnSpPr>
        <p:spPr>
          <a:xfrm flipH="1">
            <a:off x="5251652" y="4517170"/>
            <a:ext cx="1721310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1672A0F-0B34-5541-B27B-6722A56F08FB}"/>
              </a:ext>
            </a:extLst>
          </p:cNvPr>
          <p:cNvCxnSpPr>
            <a:cxnSpLocks/>
          </p:cNvCxnSpPr>
          <p:nvPr/>
        </p:nvCxnSpPr>
        <p:spPr>
          <a:xfrm flipH="1">
            <a:off x="5262285" y="4990129"/>
            <a:ext cx="1721310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1A4BC83-43A2-944D-BA9B-0B5BED6BAAA6}"/>
              </a:ext>
            </a:extLst>
          </p:cNvPr>
          <p:cNvCxnSpPr>
            <a:cxnSpLocks/>
          </p:cNvCxnSpPr>
          <p:nvPr/>
        </p:nvCxnSpPr>
        <p:spPr>
          <a:xfrm flipH="1" flipV="1">
            <a:off x="1278658" y="4499341"/>
            <a:ext cx="2187930" cy="25559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D93CC66-F3E6-B341-BD85-2B8C8902E193}"/>
              </a:ext>
            </a:extLst>
          </p:cNvPr>
          <p:cNvCxnSpPr>
            <a:cxnSpLocks/>
          </p:cNvCxnSpPr>
          <p:nvPr/>
        </p:nvCxnSpPr>
        <p:spPr>
          <a:xfrm flipH="1" flipV="1">
            <a:off x="1266678" y="4965854"/>
            <a:ext cx="2187930" cy="25559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225EDB7-8902-C54E-9CE0-E9AA69CF1D59}"/>
              </a:ext>
            </a:extLst>
          </p:cNvPr>
          <p:cNvSpPr txBox="1"/>
          <p:nvPr/>
        </p:nvSpPr>
        <p:spPr>
          <a:xfrm>
            <a:off x="5678959" y="409089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Done</a:t>
            </a:r>
            <a:endParaRPr lang="en-US" sz="16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634F27-C6A3-B24F-95B0-70FA05A7B40C}"/>
              </a:ext>
            </a:extLst>
          </p:cNvPr>
          <p:cNvSpPr txBox="1"/>
          <p:nvPr/>
        </p:nvSpPr>
        <p:spPr>
          <a:xfrm>
            <a:off x="5651906" y="4616836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Done</a:t>
            </a:r>
            <a:endParaRPr lang="en-US" sz="16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B2F9014-679E-D54A-A4E2-BB2ECA0BA7C5}"/>
              </a:ext>
            </a:extLst>
          </p:cNvPr>
          <p:cNvSpPr txBox="1"/>
          <p:nvPr/>
        </p:nvSpPr>
        <p:spPr>
          <a:xfrm>
            <a:off x="1993902" y="4097361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Done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F506DF-9BC3-4E4C-B5F3-E9D70C406194}"/>
              </a:ext>
            </a:extLst>
          </p:cNvPr>
          <p:cNvSpPr txBox="1"/>
          <p:nvPr/>
        </p:nvSpPr>
        <p:spPr>
          <a:xfrm>
            <a:off x="1993901" y="4633998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Done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120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When Webserver starts, a copy of product data is stored in memory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9E077EE-15D4-CE44-AAE3-8BB64681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74" y="3198309"/>
            <a:ext cx="2747800" cy="3467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07853-9DD2-0246-842B-E37B7B374B03}"/>
              </a:ext>
            </a:extLst>
          </p:cNvPr>
          <p:cNvSpPr txBox="1"/>
          <p:nvPr/>
        </p:nvSpPr>
        <p:spPr>
          <a:xfrm>
            <a:off x="5107890" y="1984551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/api/v1/data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7F276-8DA6-B544-91C1-E40B8A4AA909}"/>
              </a:ext>
            </a:extLst>
          </p:cNvPr>
          <p:cNvSpPr/>
          <p:nvPr/>
        </p:nvSpPr>
        <p:spPr>
          <a:xfrm>
            <a:off x="1960172" y="2036333"/>
            <a:ext cx="2382810" cy="273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 D DataStore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4FA7B-EFD6-9845-ADD1-65DB70ABCA4B}"/>
              </a:ext>
            </a:extLst>
          </p:cNvPr>
          <p:cNvSpPr/>
          <p:nvPr/>
        </p:nvSpPr>
        <p:spPr>
          <a:xfrm>
            <a:off x="7461302" y="2036333"/>
            <a:ext cx="1617903" cy="27329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FAAD3E-598F-1044-A240-7DDAADC96B6E}"/>
              </a:ext>
            </a:extLst>
          </p:cNvPr>
          <p:cNvCxnSpPr>
            <a:cxnSpLocks/>
          </p:cNvCxnSpPr>
          <p:nvPr/>
        </p:nvCxnSpPr>
        <p:spPr>
          <a:xfrm>
            <a:off x="4362992" y="2473558"/>
            <a:ext cx="3098310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F1EE5-DF4E-9D4C-8981-E6C0C5164165}"/>
              </a:ext>
            </a:extLst>
          </p:cNvPr>
          <p:cNvCxnSpPr>
            <a:cxnSpLocks/>
          </p:cNvCxnSpPr>
          <p:nvPr/>
        </p:nvCxnSpPr>
        <p:spPr>
          <a:xfrm flipV="1">
            <a:off x="4362992" y="2712910"/>
            <a:ext cx="3098310" cy="1021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EAFC3-9020-1D4B-A514-DEFA2C012511}"/>
              </a:ext>
            </a:extLst>
          </p:cNvPr>
          <p:cNvSpPr txBox="1"/>
          <p:nvPr/>
        </p:nvSpPr>
        <p:spPr>
          <a:xfrm>
            <a:off x="4845615" y="2817274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Slice of Data struct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064E47-3940-5543-AC3F-B23FC06B044F}"/>
              </a:ext>
            </a:extLst>
          </p:cNvPr>
          <p:cNvGrpSpPr/>
          <p:nvPr/>
        </p:nvGrpSpPr>
        <p:grpSpPr>
          <a:xfrm>
            <a:off x="9536248" y="1964206"/>
            <a:ext cx="2436956" cy="985973"/>
            <a:chOff x="7093201" y="1191230"/>
            <a:chExt cx="2436956" cy="985973"/>
          </a:xfrm>
        </p:grpSpPr>
        <p:pic>
          <p:nvPicPr>
            <p:cNvPr id="36" name="Picture 4" descr="1024px-MySQL">
              <a:extLst>
                <a:ext uri="{FF2B5EF4-FFF2-40B4-BE49-F238E27FC236}">
                  <a16:creationId xmlns:a16="http://schemas.microsoft.com/office/drawing/2014/main" id="{251D1786-A725-1F47-A875-64503A77C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E61A84-F8DD-FC43-80AC-452AA5D35D50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B9FCF1-822A-E44C-A5F6-5B5BBD14FB25}"/>
              </a:ext>
            </a:extLst>
          </p:cNvPr>
          <p:cNvCxnSpPr>
            <a:cxnSpLocks/>
          </p:cNvCxnSpPr>
          <p:nvPr/>
        </p:nvCxnSpPr>
        <p:spPr>
          <a:xfrm>
            <a:off x="9079205" y="2644140"/>
            <a:ext cx="717938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64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0" y="763179"/>
            <a:ext cx="10690839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Subsequently, Webserver will serve GET requests from memory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ED5333-7F2A-C14C-B13F-E5B425A30422}"/>
              </a:ext>
            </a:extLst>
          </p:cNvPr>
          <p:cNvSpPr/>
          <p:nvPr/>
        </p:nvSpPr>
        <p:spPr>
          <a:xfrm>
            <a:off x="662962" y="2100770"/>
            <a:ext cx="1617902" cy="273292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7F276-8DA6-B544-91C1-E40B8A4AA909}"/>
              </a:ext>
            </a:extLst>
          </p:cNvPr>
          <p:cNvSpPr/>
          <p:nvPr/>
        </p:nvSpPr>
        <p:spPr>
          <a:xfrm>
            <a:off x="4755625" y="2088742"/>
            <a:ext cx="5155511" cy="273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2C6033-F961-5E4F-9B68-4BA19AE2D1F6}"/>
              </a:ext>
            </a:extLst>
          </p:cNvPr>
          <p:cNvCxnSpPr>
            <a:cxnSpLocks/>
          </p:cNvCxnSpPr>
          <p:nvPr/>
        </p:nvCxnSpPr>
        <p:spPr>
          <a:xfrm>
            <a:off x="2280864" y="2548086"/>
            <a:ext cx="2484767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A5288A7-70B1-BA49-ADA0-899B051FAE58}"/>
              </a:ext>
            </a:extLst>
          </p:cNvPr>
          <p:cNvSpPr txBox="1"/>
          <p:nvPr/>
        </p:nvSpPr>
        <p:spPr>
          <a:xfrm>
            <a:off x="2577174" y="204482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BB21951-50D2-7B46-9E4D-0364A5402763}"/>
              </a:ext>
            </a:extLst>
          </p:cNvPr>
          <p:cNvCxnSpPr>
            <a:cxnSpLocks/>
          </p:cNvCxnSpPr>
          <p:nvPr/>
        </p:nvCxnSpPr>
        <p:spPr>
          <a:xfrm>
            <a:off x="2278318" y="3250718"/>
            <a:ext cx="2484767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D90C310-059B-6A44-A8CA-D3CD0B24C433}"/>
              </a:ext>
            </a:extLst>
          </p:cNvPr>
          <p:cNvSpPr txBox="1"/>
          <p:nvPr/>
        </p:nvSpPr>
        <p:spPr>
          <a:xfrm>
            <a:off x="2574628" y="2747455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/collections/{id}</a:t>
            </a:r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6B16C3-39D0-B740-83DE-B7BC524573AD}"/>
              </a:ext>
            </a:extLst>
          </p:cNvPr>
          <p:cNvCxnSpPr>
            <a:cxnSpLocks/>
          </p:cNvCxnSpPr>
          <p:nvPr/>
        </p:nvCxnSpPr>
        <p:spPr>
          <a:xfrm>
            <a:off x="2250539" y="3892168"/>
            <a:ext cx="2484767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AAFCFC1-2FF1-DB42-96FC-110ACA61B0A7}"/>
              </a:ext>
            </a:extLst>
          </p:cNvPr>
          <p:cNvSpPr txBox="1"/>
          <p:nvPr/>
        </p:nvSpPr>
        <p:spPr>
          <a:xfrm>
            <a:off x="2546849" y="3388905"/>
            <a:ext cx="142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/product/{id}</a:t>
            </a:r>
            <a:endParaRPr lang="en-US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FEDB505-F333-2148-9577-24D152FA772E}"/>
              </a:ext>
            </a:extLst>
          </p:cNvPr>
          <p:cNvCxnSpPr>
            <a:cxnSpLocks/>
          </p:cNvCxnSpPr>
          <p:nvPr/>
        </p:nvCxnSpPr>
        <p:spPr>
          <a:xfrm>
            <a:off x="2278500" y="4529363"/>
            <a:ext cx="2484767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AF77D8-3C14-AD40-AC30-3F32F17FD412}"/>
              </a:ext>
            </a:extLst>
          </p:cNvPr>
          <p:cNvSpPr txBox="1"/>
          <p:nvPr/>
        </p:nvSpPr>
        <p:spPr>
          <a:xfrm>
            <a:off x="2574810" y="4026100"/>
            <a:ext cx="8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/admin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EAE7AB-0354-5940-970C-E16F53FFEF74}"/>
              </a:ext>
            </a:extLst>
          </p:cNvPr>
          <p:cNvSpPr txBox="1"/>
          <p:nvPr/>
        </p:nvSpPr>
        <p:spPr>
          <a:xfrm>
            <a:off x="7982225" y="3228945"/>
            <a:ext cx="181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var D DataStore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FD8CA5-1A17-5D4C-A36C-DC7CE301BC51}"/>
              </a:ext>
            </a:extLst>
          </p:cNvPr>
          <p:cNvSpPr/>
          <p:nvPr/>
        </p:nvSpPr>
        <p:spPr>
          <a:xfrm>
            <a:off x="4968024" y="2345369"/>
            <a:ext cx="2019664" cy="2278877"/>
          </a:xfrm>
          <a:prstGeom prst="rect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 filtering Receiver Functions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0ABD99-A99E-F649-937C-35828CEED60E}"/>
              </a:ext>
            </a:extLst>
          </p:cNvPr>
          <p:cNvCxnSpPr>
            <a:cxnSpLocks/>
          </p:cNvCxnSpPr>
          <p:nvPr/>
        </p:nvCxnSpPr>
        <p:spPr>
          <a:xfrm>
            <a:off x="7045529" y="3429000"/>
            <a:ext cx="936696" cy="0"/>
          </a:xfrm>
          <a:prstGeom prst="straightConnector1">
            <a:avLst/>
          </a:prstGeom>
          <a:ln w="50800">
            <a:solidFill>
              <a:schemeClr val="bg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10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347" y="844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When a Non-GET request completes, a function is called to rebuild the memory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9E077EE-15D4-CE44-AAE3-8BB64681F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174" y="3198309"/>
            <a:ext cx="2747800" cy="3467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07853-9DD2-0246-842B-E37B7B374B03}"/>
              </a:ext>
            </a:extLst>
          </p:cNvPr>
          <p:cNvSpPr txBox="1"/>
          <p:nvPr/>
        </p:nvSpPr>
        <p:spPr>
          <a:xfrm>
            <a:off x="5107890" y="1984551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/api/v1/data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7F276-8DA6-B544-91C1-E40B8A4AA909}"/>
              </a:ext>
            </a:extLst>
          </p:cNvPr>
          <p:cNvSpPr/>
          <p:nvPr/>
        </p:nvSpPr>
        <p:spPr>
          <a:xfrm>
            <a:off x="1960172" y="2036333"/>
            <a:ext cx="2382810" cy="2732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 D DataStore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4FA7B-EFD6-9845-ADD1-65DB70ABCA4B}"/>
              </a:ext>
            </a:extLst>
          </p:cNvPr>
          <p:cNvSpPr/>
          <p:nvPr/>
        </p:nvSpPr>
        <p:spPr>
          <a:xfrm>
            <a:off x="7461302" y="2036333"/>
            <a:ext cx="1617903" cy="27329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FAAD3E-598F-1044-A240-7DDAADC96B6E}"/>
              </a:ext>
            </a:extLst>
          </p:cNvPr>
          <p:cNvCxnSpPr>
            <a:cxnSpLocks/>
          </p:cNvCxnSpPr>
          <p:nvPr/>
        </p:nvCxnSpPr>
        <p:spPr>
          <a:xfrm>
            <a:off x="4362992" y="2473558"/>
            <a:ext cx="3098310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C9F1EE5-DF4E-9D4C-8981-E6C0C5164165}"/>
              </a:ext>
            </a:extLst>
          </p:cNvPr>
          <p:cNvCxnSpPr>
            <a:cxnSpLocks/>
          </p:cNvCxnSpPr>
          <p:nvPr/>
        </p:nvCxnSpPr>
        <p:spPr>
          <a:xfrm flipV="1">
            <a:off x="4362992" y="2712910"/>
            <a:ext cx="3098310" cy="1021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EAFC3-9020-1D4B-A514-DEFA2C012511}"/>
              </a:ext>
            </a:extLst>
          </p:cNvPr>
          <p:cNvSpPr txBox="1"/>
          <p:nvPr/>
        </p:nvSpPr>
        <p:spPr>
          <a:xfrm>
            <a:off x="4845615" y="2817274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Slice of Data struct</a:t>
            </a:r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064E47-3940-5543-AC3F-B23FC06B044F}"/>
              </a:ext>
            </a:extLst>
          </p:cNvPr>
          <p:cNvGrpSpPr/>
          <p:nvPr/>
        </p:nvGrpSpPr>
        <p:grpSpPr>
          <a:xfrm>
            <a:off x="9536248" y="1964206"/>
            <a:ext cx="2436956" cy="985973"/>
            <a:chOff x="7093201" y="1191230"/>
            <a:chExt cx="2436956" cy="985973"/>
          </a:xfrm>
        </p:grpSpPr>
        <p:pic>
          <p:nvPicPr>
            <p:cNvPr id="36" name="Picture 4" descr="1024px-MySQL">
              <a:extLst>
                <a:ext uri="{FF2B5EF4-FFF2-40B4-BE49-F238E27FC236}">
                  <a16:creationId xmlns:a16="http://schemas.microsoft.com/office/drawing/2014/main" id="{251D1786-A725-1F47-A875-64503A77C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8E61A84-F8DD-FC43-80AC-452AA5D35D50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9B9FCF1-822A-E44C-A5F6-5B5BBD14FB25}"/>
              </a:ext>
            </a:extLst>
          </p:cNvPr>
          <p:cNvCxnSpPr>
            <a:cxnSpLocks/>
          </p:cNvCxnSpPr>
          <p:nvPr/>
        </p:nvCxnSpPr>
        <p:spPr>
          <a:xfrm>
            <a:off x="9079205" y="2644140"/>
            <a:ext cx="717938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2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Cart Operations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66551E-7CDD-8946-A4C0-0515FAED9F0C}"/>
              </a:ext>
            </a:extLst>
          </p:cNvPr>
          <p:cNvSpPr/>
          <p:nvPr/>
        </p:nvSpPr>
        <p:spPr>
          <a:xfrm>
            <a:off x="1264862" y="2088741"/>
            <a:ext cx="2484767" cy="41730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1A5A0A-1D84-BB44-B139-39EA14648FD9}"/>
              </a:ext>
            </a:extLst>
          </p:cNvPr>
          <p:cNvSpPr/>
          <p:nvPr/>
        </p:nvSpPr>
        <p:spPr>
          <a:xfrm>
            <a:off x="8182889" y="2088741"/>
            <a:ext cx="2761036" cy="41730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21654F-07A4-4D4F-B783-3C83BE4CCF98}"/>
              </a:ext>
            </a:extLst>
          </p:cNvPr>
          <p:cNvCxnSpPr>
            <a:cxnSpLocks/>
          </p:cNvCxnSpPr>
          <p:nvPr/>
        </p:nvCxnSpPr>
        <p:spPr>
          <a:xfrm>
            <a:off x="3783960" y="2882050"/>
            <a:ext cx="4391071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CF01781-A5B8-FA41-B70F-2CC4E5C49AFF}"/>
              </a:ext>
            </a:extLst>
          </p:cNvPr>
          <p:cNvCxnSpPr>
            <a:cxnSpLocks/>
          </p:cNvCxnSpPr>
          <p:nvPr/>
        </p:nvCxnSpPr>
        <p:spPr>
          <a:xfrm>
            <a:off x="3749629" y="3390418"/>
            <a:ext cx="4391071" cy="0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E6A5C4D-5748-CA4A-ACC4-B87C9B7E7389}"/>
              </a:ext>
            </a:extLst>
          </p:cNvPr>
          <p:cNvSpPr txBox="1"/>
          <p:nvPr/>
        </p:nvSpPr>
        <p:spPr>
          <a:xfrm>
            <a:off x="5338843" y="2176833"/>
            <a:ext cx="12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Add to Cart</a:t>
            </a:r>
          </a:p>
          <a:p>
            <a:pPr algn="ctr"/>
            <a:r>
              <a:rPr lang="en-SG" dirty="0"/>
              <a:t>Buy Now</a:t>
            </a:r>
            <a:endParaRPr lang="en-US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52DDD540-90C0-F24F-966F-0B2A097C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675" y="3732064"/>
            <a:ext cx="934168" cy="88638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2A04FB3A-E4DE-A849-A723-0A6F41ADD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164" y="3538422"/>
            <a:ext cx="1767575" cy="129061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65C4C143-7A6C-3D43-B6FF-58519F57C7EB}"/>
              </a:ext>
            </a:extLst>
          </p:cNvPr>
          <p:cNvSpPr txBox="1"/>
          <p:nvPr/>
        </p:nvSpPr>
        <p:spPr>
          <a:xfrm>
            <a:off x="3887925" y="4977035"/>
            <a:ext cx="3633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json.Marshall</a:t>
            </a:r>
          </a:p>
          <a:p>
            <a:pPr algn="ctr"/>
            <a:r>
              <a:rPr lang="en-SG" dirty="0"/>
              <a:t>base64.StdEncoding.EncodeToString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CA00C1-FC3D-9F4A-B241-28B3D30417D3}"/>
              </a:ext>
            </a:extLst>
          </p:cNvPr>
          <p:cNvSpPr txBox="1"/>
          <p:nvPr/>
        </p:nvSpPr>
        <p:spPr>
          <a:xfrm>
            <a:off x="4574757" y="339293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dirty="0"/>
              <a:t>Cart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38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Checkout Success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7F276-8DA6-B544-91C1-E40B8A4AA909}"/>
              </a:ext>
            </a:extLst>
          </p:cNvPr>
          <p:cNvSpPr/>
          <p:nvPr/>
        </p:nvSpPr>
        <p:spPr>
          <a:xfrm>
            <a:off x="3260864" y="2124575"/>
            <a:ext cx="1324789" cy="399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4FA7B-EFD6-9845-ADD1-65DB70ABCA4B}"/>
              </a:ext>
            </a:extLst>
          </p:cNvPr>
          <p:cNvSpPr/>
          <p:nvPr/>
        </p:nvSpPr>
        <p:spPr>
          <a:xfrm>
            <a:off x="6368817" y="2097478"/>
            <a:ext cx="1269900" cy="24493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3C206-DF0C-D94E-AAAB-C4BA75DBB3E9}"/>
              </a:ext>
            </a:extLst>
          </p:cNvPr>
          <p:cNvSpPr/>
          <p:nvPr/>
        </p:nvSpPr>
        <p:spPr>
          <a:xfrm>
            <a:off x="298719" y="2088742"/>
            <a:ext cx="1000363" cy="4004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E4C36-C7F3-EA43-B11C-3AF324645FCF}"/>
              </a:ext>
            </a:extLst>
          </p:cNvPr>
          <p:cNvCxnSpPr>
            <a:cxnSpLocks/>
          </p:cNvCxnSpPr>
          <p:nvPr/>
        </p:nvCxnSpPr>
        <p:spPr>
          <a:xfrm>
            <a:off x="1280711" y="3087482"/>
            <a:ext cx="1936957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EE0797-19C8-BA48-852D-2ABDD5D089A6}"/>
              </a:ext>
            </a:extLst>
          </p:cNvPr>
          <p:cNvSpPr txBox="1"/>
          <p:nvPr/>
        </p:nvSpPr>
        <p:spPr>
          <a:xfrm>
            <a:off x="1342859" y="2691982"/>
            <a:ext cx="1874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/customer/checkout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FFE06-53B1-434D-858A-1B258ACDFD6F}"/>
              </a:ext>
            </a:extLst>
          </p:cNvPr>
          <p:cNvGrpSpPr/>
          <p:nvPr/>
        </p:nvGrpSpPr>
        <p:grpSpPr>
          <a:xfrm>
            <a:off x="9164480" y="1044443"/>
            <a:ext cx="2181414" cy="953244"/>
            <a:chOff x="7093201" y="1191230"/>
            <a:chExt cx="2436956" cy="985973"/>
          </a:xfrm>
        </p:grpSpPr>
        <p:pic>
          <p:nvPicPr>
            <p:cNvPr id="32" name="Picture 4" descr="1024px-MySQL">
              <a:extLst>
                <a:ext uri="{FF2B5EF4-FFF2-40B4-BE49-F238E27FC236}">
                  <a16:creationId xmlns:a16="http://schemas.microsoft.com/office/drawing/2014/main" id="{67250DF0-9F20-814D-98A6-105B4376E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E7A7F7-4723-3F4A-AD1B-771469022C08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E30D6F-DE12-294A-AC45-B2BD52291A3D}"/>
              </a:ext>
            </a:extLst>
          </p:cNvPr>
          <p:cNvCxnSpPr>
            <a:cxnSpLocks/>
          </p:cNvCxnSpPr>
          <p:nvPr/>
        </p:nvCxnSpPr>
        <p:spPr>
          <a:xfrm>
            <a:off x="7638717" y="3087482"/>
            <a:ext cx="143601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34D551-6666-0544-9908-51649DF5CF0A}"/>
              </a:ext>
            </a:extLst>
          </p:cNvPr>
          <p:cNvCxnSpPr>
            <a:cxnSpLocks/>
          </p:cNvCxnSpPr>
          <p:nvPr/>
        </p:nvCxnSpPr>
        <p:spPr>
          <a:xfrm>
            <a:off x="4584080" y="3160185"/>
            <a:ext cx="1759788" cy="286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C91F245-60B5-A542-9BA6-0678050E91E2}"/>
              </a:ext>
            </a:extLst>
          </p:cNvPr>
          <p:cNvSpPr txBox="1"/>
          <p:nvPr/>
        </p:nvSpPr>
        <p:spPr>
          <a:xfrm>
            <a:off x="4540859" y="2226882"/>
            <a:ext cx="1841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Slice of Order struct</a:t>
            </a:r>
          </a:p>
          <a:p>
            <a:pPr algn="ctr"/>
            <a:r>
              <a:rPr lang="en-SG" sz="1600" dirty="0"/>
              <a:t>json.Marshall</a:t>
            </a:r>
          </a:p>
          <a:p>
            <a:pPr algn="ctr"/>
            <a:r>
              <a:rPr lang="en-SG" sz="1600" dirty="0"/>
              <a:t>/api/v1/checkout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C5D906-70E7-3946-A890-01F77A648B08}"/>
              </a:ext>
            </a:extLst>
          </p:cNvPr>
          <p:cNvSpPr txBox="1"/>
          <p:nvPr/>
        </p:nvSpPr>
        <p:spPr>
          <a:xfrm>
            <a:off x="6011372" y="5170901"/>
            <a:ext cx="1942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/checkout-success?...</a:t>
            </a:r>
            <a:endParaRPr lang="en-US" sz="1600" dirty="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6BF298-5EA8-044A-926E-DF4F47DC8C56}"/>
              </a:ext>
            </a:extLst>
          </p:cNvPr>
          <p:cNvCxnSpPr>
            <a:cxnSpLocks/>
          </p:cNvCxnSpPr>
          <p:nvPr/>
        </p:nvCxnSpPr>
        <p:spPr>
          <a:xfrm flipV="1">
            <a:off x="1324488" y="5589317"/>
            <a:ext cx="1893180" cy="13801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2C8580-4168-DE47-BEFE-1769BB1FF51D}"/>
              </a:ext>
            </a:extLst>
          </p:cNvPr>
          <p:cNvCxnSpPr>
            <a:cxnSpLocks/>
          </p:cNvCxnSpPr>
          <p:nvPr/>
        </p:nvCxnSpPr>
        <p:spPr>
          <a:xfrm>
            <a:off x="4643341" y="5603118"/>
            <a:ext cx="4431385" cy="0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4A8D31-DC3C-2C46-95F2-C4BF3618C68B}"/>
              </a:ext>
            </a:extLst>
          </p:cNvPr>
          <p:cNvGrpSpPr/>
          <p:nvPr/>
        </p:nvGrpSpPr>
        <p:grpSpPr>
          <a:xfrm>
            <a:off x="1526037" y="1880607"/>
            <a:ext cx="1455142" cy="889837"/>
            <a:chOff x="1884451" y="4861301"/>
            <a:chExt cx="1455142" cy="889837"/>
          </a:xfrm>
        </p:grpSpPr>
        <p:pic>
          <p:nvPicPr>
            <p:cNvPr id="42" name="Picture 41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FD44A98B-672A-874B-814E-EDD16E33B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677" y="5078172"/>
              <a:ext cx="730522" cy="67296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C55F22-BB3B-AF4A-82BD-1D784160C84A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62A4D3-4C3D-E549-B794-287C688EB314}"/>
              </a:ext>
            </a:extLst>
          </p:cNvPr>
          <p:cNvGrpSpPr/>
          <p:nvPr/>
        </p:nvGrpSpPr>
        <p:grpSpPr>
          <a:xfrm>
            <a:off x="905408" y="1883602"/>
            <a:ext cx="1455143" cy="746772"/>
            <a:chOff x="3065863" y="4603822"/>
            <a:chExt cx="1455143" cy="746772"/>
          </a:xfrm>
        </p:grpSpPr>
        <p:pic>
          <p:nvPicPr>
            <p:cNvPr id="62" name="Picture 61" descr="Icon&#10;&#10;Description automatically generated">
              <a:extLst>
                <a:ext uri="{FF2B5EF4-FFF2-40B4-BE49-F238E27FC236}">
                  <a16:creationId xmlns:a16="http://schemas.microsoft.com/office/drawing/2014/main" id="{304161FC-FF19-EA43-ABD4-F35F8BB7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F402B23-EC20-2144-8922-2D8CA9C055CA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0114AC-E57E-834B-A5F8-F37497FEC9E0}"/>
              </a:ext>
            </a:extLst>
          </p:cNvPr>
          <p:cNvGrpSpPr/>
          <p:nvPr/>
        </p:nvGrpSpPr>
        <p:grpSpPr>
          <a:xfrm>
            <a:off x="2555066" y="1880607"/>
            <a:ext cx="557661" cy="767964"/>
            <a:chOff x="2716991" y="1880607"/>
            <a:chExt cx="557661" cy="767964"/>
          </a:xfrm>
        </p:grpSpPr>
        <p:pic>
          <p:nvPicPr>
            <p:cNvPr id="64" name="Picture 6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465AC79-EADE-0D4D-94EB-1537BADCC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5696" y="2165907"/>
              <a:ext cx="508687" cy="48266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094B48-8E92-B049-8D75-5DA7E1CBC133}"/>
                </a:ext>
              </a:extLst>
            </p:cNvPr>
            <p:cNvSpPr txBox="1"/>
            <p:nvPr/>
          </p:nvSpPr>
          <p:spPr>
            <a:xfrm>
              <a:off x="2716991" y="1880607"/>
              <a:ext cx="5576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Cart</a:t>
              </a:r>
              <a:endParaRPr lang="en-US" dirty="0"/>
            </a:p>
          </p:txBody>
        </p:sp>
      </p:grpSp>
      <p:pic>
        <p:nvPicPr>
          <p:cNvPr id="59" name="Picture 58" descr="Text&#10;&#10;Description automatically generated with low confidence">
            <a:extLst>
              <a:ext uri="{FF2B5EF4-FFF2-40B4-BE49-F238E27FC236}">
                <a16:creationId xmlns:a16="http://schemas.microsoft.com/office/drawing/2014/main" id="{CB394F09-B04F-2546-82C7-782C9B1C9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8723" y="1024286"/>
            <a:ext cx="1548546" cy="11306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FA43C1-07BF-9944-A87B-A40041384439}"/>
              </a:ext>
            </a:extLst>
          </p:cNvPr>
          <p:cNvSpPr/>
          <p:nvPr/>
        </p:nvSpPr>
        <p:spPr>
          <a:xfrm>
            <a:off x="9074727" y="2097479"/>
            <a:ext cx="2765829" cy="19481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65469-CD46-CF4A-B373-083B809DFE56}"/>
              </a:ext>
            </a:extLst>
          </p:cNvPr>
          <p:cNvSpPr txBox="1"/>
          <p:nvPr/>
        </p:nvSpPr>
        <p:spPr>
          <a:xfrm>
            <a:off x="9111311" y="2141975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Verify Price is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Verify QuantityAvailable &gt;=OrderQuantity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99D201-8244-5C4B-9173-BC266D373857}"/>
              </a:ext>
            </a:extLst>
          </p:cNvPr>
          <p:cNvSpPr txBox="1"/>
          <p:nvPr/>
        </p:nvSpPr>
        <p:spPr>
          <a:xfrm>
            <a:off x="9111311" y="3122324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Insert Order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Update QuantityAvailable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1DA98A-5244-C940-8279-DE485B2566BD}"/>
              </a:ext>
            </a:extLst>
          </p:cNvPr>
          <p:cNvCxnSpPr>
            <a:cxnSpLocks/>
          </p:cNvCxnSpPr>
          <p:nvPr/>
        </p:nvCxnSpPr>
        <p:spPr>
          <a:xfrm>
            <a:off x="9640677" y="4045654"/>
            <a:ext cx="0" cy="723023"/>
          </a:xfrm>
          <a:prstGeom prst="straightConnector1">
            <a:avLst/>
          </a:prstGeom>
          <a:ln w="50800">
            <a:solidFill>
              <a:schemeClr val="accent2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>
            <a:extLst>
              <a:ext uri="{FF2B5EF4-FFF2-40B4-BE49-F238E27FC236}">
                <a16:creationId xmlns:a16="http://schemas.microsoft.com/office/drawing/2014/main" id="{212AE2D4-2ED8-204E-BA32-920480C7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130" y="4102673"/>
            <a:ext cx="1637764" cy="7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1E4FB49D-985D-B149-AEB5-2CE546492523}"/>
              </a:ext>
            </a:extLst>
          </p:cNvPr>
          <p:cNvSpPr/>
          <p:nvPr/>
        </p:nvSpPr>
        <p:spPr>
          <a:xfrm>
            <a:off x="9074726" y="4844842"/>
            <a:ext cx="2765830" cy="1902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4416E9-629A-5D43-BA9E-3FCD292A73FD}"/>
              </a:ext>
            </a:extLst>
          </p:cNvPr>
          <p:cNvSpPr txBox="1"/>
          <p:nvPr/>
        </p:nvSpPr>
        <p:spPr>
          <a:xfrm>
            <a:off x="9074726" y="4963783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Hosted Payment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Payment 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700445-6BCC-E744-A0D4-9CB8480969B0}"/>
              </a:ext>
            </a:extLst>
          </p:cNvPr>
          <p:cNvSpPr txBox="1"/>
          <p:nvPr/>
        </p:nvSpPr>
        <p:spPr>
          <a:xfrm>
            <a:off x="1342278" y="5117671"/>
            <a:ext cx="1618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checkout-success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3728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Checkout Cancelled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37F276-8DA6-B544-91C1-E40B8A4AA909}"/>
              </a:ext>
            </a:extLst>
          </p:cNvPr>
          <p:cNvSpPr/>
          <p:nvPr/>
        </p:nvSpPr>
        <p:spPr>
          <a:xfrm>
            <a:off x="3260864" y="2124575"/>
            <a:ext cx="1324789" cy="3998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4FA7B-EFD6-9845-ADD1-65DB70ABCA4B}"/>
              </a:ext>
            </a:extLst>
          </p:cNvPr>
          <p:cNvSpPr/>
          <p:nvPr/>
        </p:nvSpPr>
        <p:spPr>
          <a:xfrm>
            <a:off x="6368817" y="2097478"/>
            <a:ext cx="1269900" cy="244935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13C206-DF0C-D94E-AAAB-C4BA75DBB3E9}"/>
              </a:ext>
            </a:extLst>
          </p:cNvPr>
          <p:cNvSpPr/>
          <p:nvPr/>
        </p:nvSpPr>
        <p:spPr>
          <a:xfrm>
            <a:off x="298719" y="2088742"/>
            <a:ext cx="1000363" cy="400430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E4C36-C7F3-EA43-B11C-3AF324645FCF}"/>
              </a:ext>
            </a:extLst>
          </p:cNvPr>
          <p:cNvCxnSpPr>
            <a:cxnSpLocks/>
          </p:cNvCxnSpPr>
          <p:nvPr/>
        </p:nvCxnSpPr>
        <p:spPr>
          <a:xfrm>
            <a:off x="1280711" y="3087482"/>
            <a:ext cx="1936957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EEE0797-19C8-BA48-852D-2ABDD5D089A6}"/>
              </a:ext>
            </a:extLst>
          </p:cNvPr>
          <p:cNvSpPr txBox="1"/>
          <p:nvPr/>
        </p:nvSpPr>
        <p:spPr>
          <a:xfrm>
            <a:off x="1342859" y="2691982"/>
            <a:ext cx="1874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/customer/checkout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3FFE06-53B1-434D-858A-1B258ACDFD6F}"/>
              </a:ext>
            </a:extLst>
          </p:cNvPr>
          <p:cNvGrpSpPr/>
          <p:nvPr/>
        </p:nvGrpSpPr>
        <p:grpSpPr>
          <a:xfrm>
            <a:off x="9164480" y="1044443"/>
            <a:ext cx="2181414" cy="953244"/>
            <a:chOff x="7093201" y="1191230"/>
            <a:chExt cx="2436956" cy="985973"/>
          </a:xfrm>
        </p:grpSpPr>
        <p:pic>
          <p:nvPicPr>
            <p:cNvPr id="32" name="Picture 4" descr="1024px-MySQL">
              <a:extLst>
                <a:ext uri="{FF2B5EF4-FFF2-40B4-BE49-F238E27FC236}">
                  <a16:creationId xmlns:a16="http://schemas.microsoft.com/office/drawing/2014/main" id="{67250DF0-9F20-814D-98A6-105B4376E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3E7A7F7-4723-3F4A-AD1B-771469022C08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7E30D6F-DE12-294A-AC45-B2BD52291A3D}"/>
              </a:ext>
            </a:extLst>
          </p:cNvPr>
          <p:cNvCxnSpPr>
            <a:cxnSpLocks/>
          </p:cNvCxnSpPr>
          <p:nvPr/>
        </p:nvCxnSpPr>
        <p:spPr>
          <a:xfrm>
            <a:off x="7638717" y="3087482"/>
            <a:ext cx="143601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34D551-6666-0544-9908-51649DF5CF0A}"/>
              </a:ext>
            </a:extLst>
          </p:cNvPr>
          <p:cNvCxnSpPr>
            <a:cxnSpLocks/>
          </p:cNvCxnSpPr>
          <p:nvPr/>
        </p:nvCxnSpPr>
        <p:spPr>
          <a:xfrm>
            <a:off x="4584080" y="3160185"/>
            <a:ext cx="1759788" cy="286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56BF298-5EA8-044A-926E-DF4F47DC8C56}"/>
              </a:ext>
            </a:extLst>
          </p:cNvPr>
          <p:cNvCxnSpPr>
            <a:cxnSpLocks/>
          </p:cNvCxnSpPr>
          <p:nvPr/>
        </p:nvCxnSpPr>
        <p:spPr>
          <a:xfrm flipV="1">
            <a:off x="1324488" y="5589317"/>
            <a:ext cx="1893180" cy="13801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B4A8D31-DC3C-2C46-95F2-C4BF3618C68B}"/>
              </a:ext>
            </a:extLst>
          </p:cNvPr>
          <p:cNvGrpSpPr/>
          <p:nvPr/>
        </p:nvGrpSpPr>
        <p:grpSpPr>
          <a:xfrm>
            <a:off x="1526037" y="1880607"/>
            <a:ext cx="1455142" cy="889837"/>
            <a:chOff x="1884451" y="4861301"/>
            <a:chExt cx="1455142" cy="889837"/>
          </a:xfrm>
        </p:grpSpPr>
        <p:pic>
          <p:nvPicPr>
            <p:cNvPr id="42" name="Picture 41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FD44A98B-672A-874B-814E-EDD16E33B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0677" y="5078172"/>
              <a:ext cx="730522" cy="67296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0C55F22-BB3B-AF4A-82BD-1D784160C84A}"/>
                </a:ext>
              </a:extLst>
            </p:cNvPr>
            <p:cNvSpPr txBox="1"/>
            <p:nvPr/>
          </p:nvSpPr>
          <p:spPr>
            <a:xfrm>
              <a:off x="1884451" y="4861301"/>
              <a:ext cx="14551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AccessToken</a:t>
              </a:r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62A4D3-4C3D-E549-B794-287C688EB314}"/>
              </a:ext>
            </a:extLst>
          </p:cNvPr>
          <p:cNvGrpSpPr/>
          <p:nvPr/>
        </p:nvGrpSpPr>
        <p:grpSpPr>
          <a:xfrm>
            <a:off x="905408" y="1883602"/>
            <a:ext cx="1455143" cy="746772"/>
            <a:chOff x="3065863" y="4603822"/>
            <a:chExt cx="1455143" cy="746772"/>
          </a:xfrm>
        </p:grpSpPr>
        <p:pic>
          <p:nvPicPr>
            <p:cNvPr id="62" name="Picture 61" descr="Icon&#10;&#10;Description automatically generated">
              <a:extLst>
                <a:ext uri="{FF2B5EF4-FFF2-40B4-BE49-F238E27FC236}">
                  <a16:creationId xmlns:a16="http://schemas.microsoft.com/office/drawing/2014/main" id="{304161FC-FF19-EA43-ABD4-F35F8BB77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085" y="4857738"/>
              <a:ext cx="571026" cy="492856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F402B23-EC20-2144-8922-2D8CA9C055CA}"/>
                </a:ext>
              </a:extLst>
            </p:cNvPr>
            <p:cNvSpPr txBox="1"/>
            <p:nvPr/>
          </p:nvSpPr>
          <p:spPr>
            <a:xfrm>
              <a:off x="3065863" y="4603822"/>
              <a:ext cx="145514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IdToken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30114AC-E57E-834B-A5F8-F37497FEC9E0}"/>
              </a:ext>
            </a:extLst>
          </p:cNvPr>
          <p:cNvGrpSpPr/>
          <p:nvPr/>
        </p:nvGrpSpPr>
        <p:grpSpPr>
          <a:xfrm>
            <a:off x="2555066" y="1880607"/>
            <a:ext cx="557661" cy="767964"/>
            <a:chOff x="2716991" y="1880607"/>
            <a:chExt cx="557661" cy="767964"/>
          </a:xfrm>
        </p:grpSpPr>
        <p:pic>
          <p:nvPicPr>
            <p:cNvPr id="64" name="Picture 6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0465AC79-EADE-0D4D-94EB-1537BADCC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45696" y="2165907"/>
              <a:ext cx="508687" cy="48266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C094B48-8E92-B049-8D75-5DA7E1CBC133}"/>
                </a:ext>
              </a:extLst>
            </p:cNvPr>
            <p:cNvSpPr txBox="1"/>
            <p:nvPr/>
          </p:nvSpPr>
          <p:spPr>
            <a:xfrm>
              <a:off x="2716991" y="1880607"/>
              <a:ext cx="55766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Cart</a:t>
              </a:r>
              <a:endParaRPr lang="en-US" dirty="0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3FA43C1-07BF-9944-A87B-A40041384439}"/>
              </a:ext>
            </a:extLst>
          </p:cNvPr>
          <p:cNvSpPr/>
          <p:nvPr/>
        </p:nvSpPr>
        <p:spPr>
          <a:xfrm>
            <a:off x="9074727" y="2097479"/>
            <a:ext cx="2765829" cy="19481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1DA98A-5244-C940-8279-DE485B2566BD}"/>
              </a:ext>
            </a:extLst>
          </p:cNvPr>
          <p:cNvCxnSpPr>
            <a:cxnSpLocks/>
          </p:cNvCxnSpPr>
          <p:nvPr/>
        </p:nvCxnSpPr>
        <p:spPr>
          <a:xfrm>
            <a:off x="10300593" y="4045654"/>
            <a:ext cx="0" cy="795296"/>
          </a:xfrm>
          <a:prstGeom prst="straightConnector1">
            <a:avLst/>
          </a:prstGeom>
          <a:ln w="50800">
            <a:solidFill>
              <a:schemeClr val="accent2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">
            <a:extLst>
              <a:ext uri="{FF2B5EF4-FFF2-40B4-BE49-F238E27FC236}">
                <a16:creationId xmlns:a16="http://schemas.microsoft.com/office/drawing/2014/main" id="{212AE2D4-2ED8-204E-BA32-920480C7A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593" y="4090151"/>
            <a:ext cx="1637764" cy="7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1E4FB49D-985D-B149-AEB5-2CE546492523}"/>
              </a:ext>
            </a:extLst>
          </p:cNvPr>
          <p:cNvSpPr/>
          <p:nvPr/>
        </p:nvSpPr>
        <p:spPr>
          <a:xfrm>
            <a:off x="9074726" y="4844842"/>
            <a:ext cx="2765830" cy="1902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4416E9-629A-5D43-BA9E-3FCD292A73FD}"/>
              </a:ext>
            </a:extLst>
          </p:cNvPr>
          <p:cNvSpPr txBox="1"/>
          <p:nvPr/>
        </p:nvSpPr>
        <p:spPr>
          <a:xfrm>
            <a:off x="9074726" y="4963783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Hosted Payment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bg1"/>
                </a:solidFill>
              </a:rPr>
              <a:t>Payment 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700445-6BCC-E744-A0D4-9CB8480969B0}"/>
              </a:ext>
            </a:extLst>
          </p:cNvPr>
          <p:cNvSpPr txBox="1"/>
          <p:nvPr/>
        </p:nvSpPr>
        <p:spPr>
          <a:xfrm>
            <a:off x="1342278" y="5117671"/>
            <a:ext cx="1618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checkout-success</a:t>
            </a:r>
            <a:endParaRPr lang="en-US" sz="16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C81D0F-F842-8248-A38C-5154305FF82B}"/>
              </a:ext>
            </a:extLst>
          </p:cNvPr>
          <p:cNvCxnSpPr>
            <a:cxnSpLocks/>
          </p:cNvCxnSpPr>
          <p:nvPr/>
        </p:nvCxnSpPr>
        <p:spPr>
          <a:xfrm>
            <a:off x="4584080" y="5596218"/>
            <a:ext cx="4527231" cy="22058"/>
          </a:xfrm>
          <a:prstGeom prst="straightConnector1">
            <a:avLst/>
          </a:prstGeom>
          <a:ln w="508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383B62-087C-0348-8A17-2004B846CFA7}"/>
              </a:ext>
            </a:extLst>
          </p:cNvPr>
          <p:cNvSpPr txBox="1"/>
          <p:nvPr/>
        </p:nvSpPr>
        <p:spPr>
          <a:xfrm>
            <a:off x="6259553" y="5179268"/>
            <a:ext cx="1844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dirty="0"/>
              <a:t>/checkout-cancel?...</a:t>
            </a:r>
            <a:endParaRPr lang="en-US" sz="16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D263F7-16F5-DD48-BA88-A90C5DEEB9B5}"/>
              </a:ext>
            </a:extLst>
          </p:cNvPr>
          <p:cNvCxnSpPr>
            <a:cxnSpLocks/>
          </p:cNvCxnSpPr>
          <p:nvPr/>
        </p:nvCxnSpPr>
        <p:spPr>
          <a:xfrm>
            <a:off x="4610602" y="3961252"/>
            <a:ext cx="1759788" cy="286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FA6DC8-A550-9D43-B9F3-DCDFBC7A1E2E}"/>
              </a:ext>
            </a:extLst>
          </p:cNvPr>
          <p:cNvCxnSpPr>
            <a:cxnSpLocks/>
          </p:cNvCxnSpPr>
          <p:nvPr/>
        </p:nvCxnSpPr>
        <p:spPr>
          <a:xfrm>
            <a:off x="7638716" y="3961252"/>
            <a:ext cx="143601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E146DA0-E7EA-E841-A27F-534ECB9047F5}"/>
              </a:ext>
            </a:extLst>
          </p:cNvPr>
          <p:cNvSpPr txBox="1"/>
          <p:nvPr/>
        </p:nvSpPr>
        <p:spPr>
          <a:xfrm>
            <a:off x="4739252" y="3562549"/>
            <a:ext cx="145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Revert changes</a:t>
            </a:r>
            <a:endParaRPr lang="en-US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16C67A-57D6-6941-AE81-4850C839B46C}"/>
              </a:ext>
            </a:extLst>
          </p:cNvPr>
          <p:cNvSpPr txBox="1"/>
          <p:nvPr/>
        </p:nvSpPr>
        <p:spPr>
          <a:xfrm>
            <a:off x="7690989" y="3562549"/>
            <a:ext cx="145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Revert changes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3DE1EF-D0B9-9147-BC9B-A3CE8393B242}"/>
              </a:ext>
            </a:extLst>
          </p:cNvPr>
          <p:cNvSpPr txBox="1"/>
          <p:nvPr/>
        </p:nvSpPr>
        <p:spPr>
          <a:xfrm>
            <a:off x="7702494" y="4031967"/>
            <a:ext cx="2393163" cy="83099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SG" sz="1600" dirty="0">
                <a:solidFill>
                  <a:schemeClr val="bg1"/>
                </a:solidFill>
              </a:rPr>
              <a:t>Update QuantityAvailable</a:t>
            </a:r>
          </a:p>
          <a:p>
            <a:pPr algn="ctr"/>
            <a:r>
              <a:rPr lang="en-SG" sz="1600" dirty="0">
                <a:solidFill>
                  <a:schemeClr val="bg1"/>
                </a:solidFill>
              </a:rPr>
              <a:t>Update Order Status to “Cancelled”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EBD973E-6A53-544C-B977-0810CBEA48C5}"/>
              </a:ext>
            </a:extLst>
          </p:cNvPr>
          <p:cNvSpPr txBox="1"/>
          <p:nvPr/>
        </p:nvSpPr>
        <p:spPr>
          <a:xfrm>
            <a:off x="9111311" y="2141975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Verify Price is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Verify QuantityAvailable &gt;=OrderQuantity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648CBD5-D961-6F4A-AE3D-5C008FC8F0F0}"/>
              </a:ext>
            </a:extLst>
          </p:cNvPr>
          <p:cNvSpPr txBox="1"/>
          <p:nvPr/>
        </p:nvSpPr>
        <p:spPr>
          <a:xfrm>
            <a:off x="9111311" y="3122324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Insert Order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Update QuantityAvailable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6F3FDC-1026-A449-8F75-6051EFE7AF20}"/>
              </a:ext>
            </a:extLst>
          </p:cNvPr>
          <p:cNvSpPr txBox="1"/>
          <p:nvPr/>
        </p:nvSpPr>
        <p:spPr>
          <a:xfrm>
            <a:off x="4540859" y="2226882"/>
            <a:ext cx="1841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Slice of Order struct</a:t>
            </a:r>
          </a:p>
          <a:p>
            <a:pPr algn="ctr"/>
            <a:r>
              <a:rPr lang="en-SG" sz="1600" dirty="0"/>
              <a:t>json.Marshall</a:t>
            </a:r>
          </a:p>
          <a:p>
            <a:pPr algn="ctr"/>
            <a:r>
              <a:rPr lang="en-SG" sz="1600" dirty="0"/>
              <a:t>/api/v1/checkout</a:t>
            </a:r>
            <a:endParaRPr lang="en-US" sz="1600" dirty="0"/>
          </a:p>
        </p:txBody>
      </p:sp>
      <p:pic>
        <p:nvPicPr>
          <p:cNvPr id="50" name="Picture 49" descr="Text&#10;&#10;Description automatically generated with low confidence">
            <a:extLst>
              <a:ext uri="{FF2B5EF4-FFF2-40B4-BE49-F238E27FC236}">
                <a16:creationId xmlns:a16="http://schemas.microsoft.com/office/drawing/2014/main" id="{59B3FBFC-C45C-AC42-A48F-9264D80AC7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8723" y="1024286"/>
            <a:ext cx="1548546" cy="113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72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80" y="75149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Times are hard…</a:t>
            </a:r>
          </a:p>
        </p:txBody>
      </p:sp>
      <p:pic>
        <p:nvPicPr>
          <p:cNvPr id="11" name="Picture 10" descr="A group of people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64B88E45-16AC-154C-8175-9D0B9115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80" y="1959950"/>
            <a:ext cx="4524910" cy="43611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D4C0470-4656-BF42-88AD-5F638A741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435" y="1959950"/>
            <a:ext cx="4663058" cy="44176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5439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7000" y="1782762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b="1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504460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ER Diagram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F1266B0-2F5C-9049-903A-FE49D1F3A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6584"/>
            <a:ext cx="12192000" cy="48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46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A49D0D-DBD0-EB49-BFA0-8EA418B8A7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A337A22-F5FD-1242-B309-178F42C83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9A7FDA0-41D5-3B45-BC40-B7C265F37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48"/>
          <a:stretch/>
        </p:blipFill>
        <p:spPr>
          <a:xfrm>
            <a:off x="0" y="0"/>
            <a:ext cx="12192000" cy="73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5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But when one road closes…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DFF329-62F1-B74E-988C-D4A9565E9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647" y="2038418"/>
            <a:ext cx="5337372" cy="40564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6211A1EB-EE8B-8B48-A26B-1A13B2E2B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9397" y="2038418"/>
            <a:ext cx="5707329" cy="3925637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75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138" y="7128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Another opens…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F2D91954-22F6-C547-BA3D-1BB59D5BB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9938" y="2048692"/>
            <a:ext cx="5365380" cy="4007253"/>
          </a:xfrm>
        </p:spPr>
      </p:pic>
      <p:pic>
        <p:nvPicPr>
          <p:cNvPr id="6" name="Picture 5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26882560-6CAD-0447-95F8-53ACB9220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38" y="1948477"/>
            <a:ext cx="4751520" cy="4561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8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/>
          <a:lstStyle/>
          <a:p>
            <a:r>
              <a:rPr lang="en-US" dirty="0"/>
              <a:t>simpleStore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1642F-3F1A-354B-A0F1-AEC6A530B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910" y="3602038"/>
            <a:ext cx="6534364" cy="1655762"/>
          </a:xfrm>
        </p:spPr>
        <p:txBody>
          <a:bodyPr/>
          <a:lstStyle/>
          <a:p>
            <a:r>
              <a:rPr lang="en-US" dirty="0"/>
              <a:t>A simple eCommerce store for individuals to sell homemade goods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1F010-F2D1-6547-961F-D122A260796E}"/>
              </a:ext>
            </a:extLst>
          </p:cNvPr>
          <p:cNvSpPr txBox="1"/>
          <p:nvPr/>
        </p:nvSpPr>
        <p:spPr>
          <a:xfrm>
            <a:off x="8188036" y="4830771"/>
            <a:ext cx="3672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By Calvin Chew Ing Hao</a:t>
            </a:r>
          </a:p>
        </p:txBody>
      </p:sp>
    </p:spTree>
    <p:extLst>
      <p:ext uri="{BB962C8B-B14F-4D97-AF65-F5344CB8AC3E}">
        <p14:creationId xmlns:p14="http://schemas.microsoft.com/office/powerpoint/2010/main" val="3403467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9B23EF-B57D-6647-8D99-CE2FC68F21B8}"/>
              </a:ext>
            </a:extLst>
          </p:cNvPr>
          <p:cNvSpPr/>
          <p:nvPr/>
        </p:nvSpPr>
        <p:spPr>
          <a:xfrm>
            <a:off x="3493213" y="2254995"/>
            <a:ext cx="5111604" cy="361692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61" y="763179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Architecture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BFC621-8943-BE41-8D67-7D452A4F443C}"/>
              </a:ext>
            </a:extLst>
          </p:cNvPr>
          <p:cNvSpPr/>
          <p:nvPr/>
        </p:nvSpPr>
        <p:spPr>
          <a:xfrm>
            <a:off x="1478479" y="2575095"/>
            <a:ext cx="1617902" cy="28960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1C64E-9AA7-9C46-9C92-7A83F4F42240}"/>
              </a:ext>
            </a:extLst>
          </p:cNvPr>
          <p:cNvSpPr/>
          <p:nvPr/>
        </p:nvSpPr>
        <p:spPr>
          <a:xfrm>
            <a:off x="3905333" y="2575092"/>
            <a:ext cx="1617902" cy="2900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80D096-0A77-8141-AD81-2528EBB1FEBA}"/>
              </a:ext>
            </a:extLst>
          </p:cNvPr>
          <p:cNvSpPr/>
          <p:nvPr/>
        </p:nvSpPr>
        <p:spPr>
          <a:xfrm>
            <a:off x="6497875" y="2571024"/>
            <a:ext cx="1617903" cy="290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E2F264-F22B-D745-98A9-32C61EB4892F}"/>
              </a:ext>
            </a:extLst>
          </p:cNvPr>
          <p:cNvGrpSpPr/>
          <p:nvPr/>
        </p:nvGrpSpPr>
        <p:grpSpPr>
          <a:xfrm>
            <a:off x="8604817" y="1184228"/>
            <a:ext cx="2393996" cy="1575530"/>
            <a:chOff x="9519337" y="1226208"/>
            <a:chExt cx="2393996" cy="1575530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E0EFBB3-C587-584D-9DE5-4C372C60B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9337" y="1226208"/>
              <a:ext cx="2393996" cy="1196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B0253-419E-5C4B-88F5-D9EE497B46A5}"/>
                </a:ext>
              </a:extLst>
            </p:cNvPr>
            <p:cNvSpPr txBox="1"/>
            <p:nvPr/>
          </p:nvSpPr>
          <p:spPr>
            <a:xfrm>
              <a:off x="9906992" y="2432406"/>
              <a:ext cx="1721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Cognito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74A3E3-206D-694C-8855-F23FB8E9992D}"/>
              </a:ext>
            </a:extLst>
          </p:cNvPr>
          <p:cNvGrpSpPr/>
          <p:nvPr/>
        </p:nvGrpSpPr>
        <p:grpSpPr>
          <a:xfrm>
            <a:off x="9276728" y="5125408"/>
            <a:ext cx="1218347" cy="1695123"/>
            <a:chOff x="8832779" y="3493058"/>
            <a:chExt cx="1218347" cy="1695123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E592D2E-82B5-BA48-BC1A-E25E7C6811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0392" y="3493058"/>
              <a:ext cx="1094698" cy="1325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7BF498-0735-BC4B-8DD5-C24B436C5089}"/>
                </a:ext>
              </a:extLst>
            </p:cNvPr>
            <p:cNvSpPr txBox="1"/>
            <p:nvPr/>
          </p:nvSpPr>
          <p:spPr>
            <a:xfrm>
              <a:off x="8832779" y="4818849"/>
              <a:ext cx="12183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S3</a:t>
              </a:r>
            </a:p>
          </p:txBody>
        </p:sp>
      </p:grpSp>
      <p:pic>
        <p:nvPicPr>
          <p:cNvPr id="23" name="Picture 6">
            <a:extLst>
              <a:ext uri="{FF2B5EF4-FFF2-40B4-BE49-F238E27FC236}">
                <a16:creationId xmlns:a16="http://schemas.microsoft.com/office/drawing/2014/main" id="{F569C666-EDDB-AB40-AD99-0CDE22989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902" y="3981396"/>
            <a:ext cx="1904975" cy="90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A778B3-0FA0-7C45-98D2-DE57508948AD}"/>
              </a:ext>
            </a:extLst>
          </p:cNvPr>
          <p:cNvGrpSpPr/>
          <p:nvPr/>
        </p:nvGrpSpPr>
        <p:grpSpPr>
          <a:xfrm>
            <a:off x="9536248" y="2778159"/>
            <a:ext cx="2436956" cy="985973"/>
            <a:chOff x="7093201" y="1191230"/>
            <a:chExt cx="2436956" cy="985973"/>
          </a:xfrm>
        </p:grpSpPr>
        <p:pic>
          <p:nvPicPr>
            <p:cNvPr id="2052" name="Picture 4" descr="1024px-MySQL">
              <a:extLst>
                <a:ext uri="{FF2B5EF4-FFF2-40B4-BE49-F238E27FC236}">
                  <a16:creationId xmlns:a16="http://schemas.microsoft.com/office/drawing/2014/main" id="{FAD0701C-0CDC-A24D-A447-30BFC1BC8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CD0A8C-DB92-AE4D-A662-A0A472FC82F7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C2A00C-9C53-764A-9EEA-13E92821633A}"/>
              </a:ext>
            </a:extLst>
          </p:cNvPr>
          <p:cNvCxnSpPr>
            <a:cxnSpLocks/>
            <a:stCxn id="17" idx="3"/>
            <a:endCxn id="27" idx="1"/>
          </p:cNvCxnSpPr>
          <p:nvPr/>
        </p:nvCxnSpPr>
        <p:spPr>
          <a:xfrm flipV="1">
            <a:off x="8115778" y="3131415"/>
            <a:ext cx="1420470" cy="889649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DC2830-9F2F-B04C-89DF-161B6A41129F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8115778" y="2575092"/>
            <a:ext cx="876694" cy="1445972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0A331D2-B32D-E447-AB4C-87CE1F84E9C2}"/>
              </a:ext>
            </a:extLst>
          </p:cNvPr>
          <p:cNvCxnSpPr>
            <a:cxnSpLocks/>
            <a:stCxn id="17" idx="3"/>
            <a:endCxn id="23" idx="1"/>
          </p:cNvCxnSpPr>
          <p:nvPr/>
        </p:nvCxnSpPr>
        <p:spPr>
          <a:xfrm>
            <a:off x="8115778" y="4021064"/>
            <a:ext cx="1770124" cy="413136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1C6F77-3056-8F40-AFEC-52AD613AF188}"/>
              </a:ext>
            </a:extLst>
          </p:cNvPr>
          <p:cNvCxnSpPr>
            <a:cxnSpLocks/>
            <a:stCxn id="17" idx="3"/>
            <a:endCxn id="2050" idx="0"/>
          </p:cNvCxnSpPr>
          <p:nvPr/>
        </p:nvCxnSpPr>
        <p:spPr>
          <a:xfrm>
            <a:off x="8115778" y="4021064"/>
            <a:ext cx="1715912" cy="110434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D8B42E-A867-124D-85E2-107C07EE6849}"/>
              </a:ext>
            </a:extLst>
          </p:cNvPr>
          <p:cNvCxnSpPr>
            <a:cxnSpLocks/>
            <a:stCxn id="13" idx="3"/>
            <a:endCxn id="16" idx="1"/>
          </p:cNvCxnSpPr>
          <p:nvPr/>
        </p:nvCxnSpPr>
        <p:spPr>
          <a:xfrm>
            <a:off x="3096381" y="4023100"/>
            <a:ext cx="808952" cy="2033"/>
          </a:xfrm>
          <a:prstGeom prst="straightConnector1">
            <a:avLst/>
          </a:prstGeom>
          <a:ln w="50800"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1329BC-3319-B844-AB79-B41244282FA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5523235" y="4021064"/>
            <a:ext cx="974640" cy="4069"/>
          </a:xfrm>
          <a:prstGeom prst="straightConnector1">
            <a:avLst/>
          </a:prstGeom>
          <a:ln w="50800">
            <a:solidFill>
              <a:schemeClr val="accent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@twbs">
            <a:extLst>
              <a:ext uri="{FF2B5EF4-FFF2-40B4-BE49-F238E27FC236}">
                <a16:creationId xmlns:a16="http://schemas.microsoft.com/office/drawing/2014/main" id="{400F52A6-CB6D-664E-A5A3-E6C83BE13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476" y="2918516"/>
            <a:ext cx="845616" cy="84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50EA61A-DE48-E749-9C93-DEB6A69F95BC}"/>
              </a:ext>
            </a:extLst>
          </p:cNvPr>
          <p:cNvSpPr txBox="1"/>
          <p:nvPr/>
        </p:nvSpPr>
        <p:spPr>
          <a:xfrm>
            <a:off x="4063048" y="4227632"/>
            <a:ext cx="1446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html/template </a:t>
            </a:r>
          </a:p>
          <a:p>
            <a:r>
              <a:rPr lang="en-US" sz="1600" dirty="0">
                <a:solidFill>
                  <a:schemeClr val="bg1"/>
                </a:solidFill>
              </a:rPr>
              <a:t>+ Bootstrap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AAAEF8-EFCF-DE4A-BE00-E5A7C9F6B147}"/>
              </a:ext>
            </a:extLst>
          </p:cNvPr>
          <p:cNvSpPr txBox="1"/>
          <p:nvPr/>
        </p:nvSpPr>
        <p:spPr>
          <a:xfrm>
            <a:off x="5559888" y="3531690"/>
            <a:ext cx="99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1600" dirty="0"/>
              <a:t>REST calls</a:t>
            </a:r>
            <a:endParaRPr lang="en-US" sz="1600" dirty="0"/>
          </a:p>
        </p:txBody>
      </p:sp>
      <p:pic>
        <p:nvPicPr>
          <p:cNvPr id="4" name="Picture 2" descr="Docker Logos | Docker">
            <a:extLst>
              <a:ext uri="{FF2B5EF4-FFF2-40B4-BE49-F238E27FC236}">
                <a16:creationId xmlns:a16="http://schemas.microsoft.com/office/drawing/2014/main" id="{2303D27F-4C7F-4E40-BD83-8610AD0CA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93" y="1011808"/>
            <a:ext cx="2832014" cy="7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948C037-4BB4-8543-8CB0-575C1D2C1A9E}"/>
              </a:ext>
            </a:extLst>
          </p:cNvPr>
          <p:cNvSpPr txBox="1"/>
          <p:nvPr/>
        </p:nvSpPr>
        <p:spPr>
          <a:xfrm>
            <a:off x="2630025" y="1825598"/>
            <a:ext cx="66467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docker-compose sets up Webserver and API Server in two separate containers </a:t>
            </a:r>
          </a:p>
        </p:txBody>
      </p:sp>
    </p:spTree>
    <p:extLst>
      <p:ext uri="{BB962C8B-B14F-4D97-AF65-F5344CB8AC3E}">
        <p14:creationId xmlns:p14="http://schemas.microsoft.com/office/powerpoint/2010/main" val="125754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7146" y="1803310"/>
            <a:ext cx="9144000" cy="2387600"/>
          </a:xfrm>
        </p:spPr>
        <p:txBody>
          <a:bodyPr>
            <a:normAutofit/>
          </a:bodyPr>
          <a:lstStyle/>
          <a:p>
            <a:r>
              <a:rPr lang="en-US" sz="88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7216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00" y="76138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Registration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1C64E-9AA7-9C46-9C92-7A83F4F42240}"/>
              </a:ext>
            </a:extLst>
          </p:cNvPr>
          <p:cNvSpPr/>
          <p:nvPr/>
        </p:nvSpPr>
        <p:spPr>
          <a:xfrm>
            <a:off x="4392319" y="2292340"/>
            <a:ext cx="1617902" cy="1952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80D096-0A77-8141-AD81-2528EBB1FEBA}"/>
              </a:ext>
            </a:extLst>
          </p:cNvPr>
          <p:cNvSpPr/>
          <p:nvPr/>
        </p:nvSpPr>
        <p:spPr>
          <a:xfrm>
            <a:off x="7174895" y="2292340"/>
            <a:ext cx="1617903" cy="1952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E2F264-F22B-D745-98A9-32C61EB4892F}"/>
              </a:ext>
            </a:extLst>
          </p:cNvPr>
          <p:cNvGrpSpPr/>
          <p:nvPr/>
        </p:nvGrpSpPr>
        <p:grpSpPr>
          <a:xfrm>
            <a:off x="10403035" y="2549535"/>
            <a:ext cx="1721049" cy="1694895"/>
            <a:chOff x="9906992" y="1106843"/>
            <a:chExt cx="1721049" cy="1694895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E0EFBB3-C587-584D-9DE5-4C372C60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7" r="26535"/>
            <a:stretch/>
          </p:blipFill>
          <p:spPr bwMode="auto">
            <a:xfrm>
              <a:off x="10125883" y="1106843"/>
              <a:ext cx="1263721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B0253-419E-5C4B-88F5-D9EE497B46A5}"/>
                </a:ext>
              </a:extLst>
            </p:cNvPr>
            <p:cNvSpPr txBox="1"/>
            <p:nvPr/>
          </p:nvSpPr>
          <p:spPr>
            <a:xfrm>
              <a:off x="9906992" y="2432406"/>
              <a:ext cx="1721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Cognito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DC2830-9F2F-B04C-89DF-161B6A41129F}"/>
              </a:ext>
            </a:extLst>
          </p:cNvPr>
          <p:cNvCxnSpPr>
            <a:cxnSpLocks/>
          </p:cNvCxnSpPr>
          <p:nvPr/>
        </p:nvCxnSpPr>
        <p:spPr>
          <a:xfrm>
            <a:off x="8805422" y="3332925"/>
            <a:ext cx="1509430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D8B42E-A867-124D-85E2-107C07EE6849}"/>
              </a:ext>
            </a:extLst>
          </p:cNvPr>
          <p:cNvCxnSpPr>
            <a:cxnSpLocks/>
          </p:cNvCxnSpPr>
          <p:nvPr/>
        </p:nvCxnSpPr>
        <p:spPr>
          <a:xfrm>
            <a:off x="3207410" y="3356047"/>
            <a:ext cx="1189284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1329BC-3319-B844-AB79-B41244282FA5}"/>
              </a:ext>
            </a:extLst>
          </p:cNvPr>
          <p:cNvCxnSpPr>
            <a:cxnSpLocks/>
          </p:cNvCxnSpPr>
          <p:nvPr/>
        </p:nvCxnSpPr>
        <p:spPr>
          <a:xfrm>
            <a:off x="6026797" y="3326408"/>
            <a:ext cx="1164674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328FD1-9042-6743-922C-90F70DFFE1E5}"/>
              </a:ext>
            </a:extLst>
          </p:cNvPr>
          <p:cNvCxnSpPr>
            <a:cxnSpLocks/>
          </p:cNvCxnSpPr>
          <p:nvPr/>
        </p:nvCxnSpPr>
        <p:spPr>
          <a:xfrm flipV="1">
            <a:off x="4624151" y="4173984"/>
            <a:ext cx="5669720" cy="1160711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EC8BD88-27A2-D342-8BDD-B77E870F4E0F}"/>
              </a:ext>
            </a:extLst>
          </p:cNvPr>
          <p:cNvSpPr txBox="1"/>
          <p:nvPr/>
        </p:nvSpPr>
        <p:spPr>
          <a:xfrm rot="20995043">
            <a:off x="4751410" y="5633661"/>
            <a:ext cx="23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 Link Clicked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3261F8-AF64-F24B-8F78-BCA00A11EF64}"/>
              </a:ext>
            </a:extLst>
          </p:cNvPr>
          <p:cNvSpPr txBox="1"/>
          <p:nvPr/>
        </p:nvSpPr>
        <p:spPr>
          <a:xfrm rot="20926745">
            <a:off x="5300940" y="4595144"/>
            <a:ext cx="168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Verification Link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166F03-0EFA-3D47-8488-2B0855A13AF9}"/>
              </a:ext>
            </a:extLst>
          </p:cNvPr>
          <p:cNvCxnSpPr>
            <a:cxnSpLocks/>
          </p:cNvCxnSpPr>
          <p:nvPr/>
        </p:nvCxnSpPr>
        <p:spPr>
          <a:xfrm flipV="1">
            <a:off x="4811218" y="4531244"/>
            <a:ext cx="5669720" cy="1160711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7EEF54-C112-4840-AD15-C276F0336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63" y="4489636"/>
            <a:ext cx="3352456" cy="21603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5EA1812-CCB7-E54A-BDB5-8E41A66EF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745" y="5426615"/>
            <a:ext cx="3382858" cy="12260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89B3D8E-2370-F446-AC07-2E033F0C11C6}"/>
              </a:ext>
            </a:extLst>
          </p:cNvPr>
          <p:cNvGrpSpPr/>
          <p:nvPr/>
        </p:nvGrpSpPr>
        <p:grpSpPr>
          <a:xfrm>
            <a:off x="560730" y="1857661"/>
            <a:ext cx="2646680" cy="2547405"/>
            <a:chOff x="1768939" y="1830821"/>
            <a:chExt cx="2646680" cy="25474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C3B8FEE-9ACD-1E4F-A8AB-27D78C511220}"/>
                </a:ext>
              </a:extLst>
            </p:cNvPr>
            <p:cNvSpPr/>
            <p:nvPr/>
          </p:nvSpPr>
          <p:spPr>
            <a:xfrm>
              <a:off x="1768939" y="1830821"/>
              <a:ext cx="2646680" cy="254740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pic>
          <p:nvPicPr>
            <p:cNvPr id="53" name="Picture 52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EA6D8292-DBD3-C649-8E85-C0E42CFA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45426" y="1984678"/>
              <a:ext cx="2335068" cy="22749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5F334D4-EADC-BE46-A30A-78E6F716ECFB}"/>
              </a:ext>
            </a:extLst>
          </p:cNvPr>
          <p:cNvSpPr txBox="1"/>
          <p:nvPr/>
        </p:nvSpPr>
        <p:spPr>
          <a:xfrm>
            <a:off x="3376779" y="3445705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87E1585-6E94-DB44-8117-DE43FDE6DEEE}"/>
              </a:ext>
            </a:extLst>
          </p:cNvPr>
          <p:cNvSpPr txBox="1"/>
          <p:nvPr/>
        </p:nvSpPr>
        <p:spPr>
          <a:xfrm>
            <a:off x="6181781" y="3422090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E18B93-0407-F348-887C-1A0F13BABAD1}"/>
              </a:ext>
            </a:extLst>
          </p:cNvPr>
          <p:cNvSpPr txBox="1"/>
          <p:nvPr/>
        </p:nvSpPr>
        <p:spPr>
          <a:xfrm>
            <a:off x="9112266" y="342663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EDDCA9D-6E8C-BF4A-A381-91B8951FC68C}"/>
              </a:ext>
            </a:extLst>
          </p:cNvPr>
          <p:cNvCxnSpPr>
            <a:cxnSpLocks/>
          </p:cNvCxnSpPr>
          <p:nvPr/>
        </p:nvCxnSpPr>
        <p:spPr>
          <a:xfrm flipH="1">
            <a:off x="8786042" y="2994771"/>
            <a:ext cx="1521888" cy="780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6160E5A-AB35-DA4B-B653-47618B0DC6E8}"/>
              </a:ext>
            </a:extLst>
          </p:cNvPr>
          <p:cNvSpPr txBox="1"/>
          <p:nvPr/>
        </p:nvSpPr>
        <p:spPr>
          <a:xfrm>
            <a:off x="9183928" y="2570726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UUID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E60F11-5466-C844-AF67-660EC11E5C17}"/>
              </a:ext>
            </a:extLst>
          </p:cNvPr>
          <p:cNvGrpSpPr/>
          <p:nvPr/>
        </p:nvGrpSpPr>
        <p:grpSpPr>
          <a:xfrm>
            <a:off x="9449089" y="1007080"/>
            <a:ext cx="2436956" cy="985973"/>
            <a:chOff x="7093201" y="1191230"/>
            <a:chExt cx="2436956" cy="985973"/>
          </a:xfrm>
        </p:grpSpPr>
        <p:pic>
          <p:nvPicPr>
            <p:cNvPr id="39" name="Picture 4" descr="1024px-MySQL">
              <a:extLst>
                <a:ext uri="{FF2B5EF4-FFF2-40B4-BE49-F238E27FC236}">
                  <a16:creationId xmlns:a16="http://schemas.microsoft.com/office/drawing/2014/main" id="{86F77377-645C-D34F-9B02-0364D6D03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5182" y="1191230"/>
              <a:ext cx="1904975" cy="985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EDF6B3-B3B1-4241-B4D2-40E7C44945D2}"/>
                </a:ext>
              </a:extLst>
            </p:cNvPr>
            <p:cNvSpPr txBox="1"/>
            <p:nvPr/>
          </p:nvSpPr>
          <p:spPr>
            <a:xfrm>
              <a:off x="7093201" y="1359820"/>
              <a:ext cx="1689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RDS for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94A319-C39E-E54A-BC79-96BC714573D7}"/>
              </a:ext>
            </a:extLst>
          </p:cNvPr>
          <p:cNvCxnSpPr>
            <a:cxnSpLocks/>
          </p:cNvCxnSpPr>
          <p:nvPr/>
        </p:nvCxnSpPr>
        <p:spPr>
          <a:xfrm flipV="1">
            <a:off x="8814047" y="1674802"/>
            <a:ext cx="971865" cy="617538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2D0D919-C663-1F4B-A0A0-65D8310AC784}"/>
              </a:ext>
            </a:extLst>
          </p:cNvPr>
          <p:cNvSpPr txBox="1"/>
          <p:nvPr/>
        </p:nvSpPr>
        <p:spPr>
          <a:xfrm>
            <a:off x="7983846" y="1545002"/>
            <a:ext cx="139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UUID + Form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821970-3965-3041-8D0D-A4316FC974E5}"/>
              </a:ext>
            </a:extLst>
          </p:cNvPr>
          <p:cNvSpPr txBox="1"/>
          <p:nvPr/>
        </p:nvSpPr>
        <p:spPr>
          <a:xfrm>
            <a:off x="3384061" y="2637262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Gorilla </a:t>
            </a:r>
          </a:p>
          <a:p>
            <a:r>
              <a:rPr lang="en-US" dirty="0"/>
              <a:t>CSRF</a:t>
            </a:r>
          </a:p>
        </p:txBody>
      </p:sp>
    </p:spTree>
    <p:extLst>
      <p:ext uri="{BB962C8B-B14F-4D97-AF65-F5344CB8AC3E}">
        <p14:creationId xmlns:p14="http://schemas.microsoft.com/office/powerpoint/2010/main" val="204356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4A9F-6942-3F4C-8AA2-6F7B36D3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85" y="79633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Login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B1C64E-9AA7-9C46-9C92-7A83F4F42240}"/>
              </a:ext>
            </a:extLst>
          </p:cNvPr>
          <p:cNvSpPr/>
          <p:nvPr/>
        </p:nvSpPr>
        <p:spPr>
          <a:xfrm>
            <a:off x="4651234" y="1923598"/>
            <a:ext cx="1617902" cy="1952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80D096-0A77-8141-AD81-2528EBB1FEBA}"/>
              </a:ext>
            </a:extLst>
          </p:cNvPr>
          <p:cNvSpPr/>
          <p:nvPr/>
        </p:nvSpPr>
        <p:spPr>
          <a:xfrm>
            <a:off x="7506602" y="1923598"/>
            <a:ext cx="1617903" cy="1952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Server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E2F264-F22B-D745-98A9-32C61EB4892F}"/>
              </a:ext>
            </a:extLst>
          </p:cNvPr>
          <p:cNvGrpSpPr/>
          <p:nvPr/>
        </p:nvGrpSpPr>
        <p:grpSpPr>
          <a:xfrm>
            <a:off x="10407317" y="1868905"/>
            <a:ext cx="1721049" cy="1694895"/>
            <a:chOff x="9906992" y="1106843"/>
            <a:chExt cx="1721049" cy="1694895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3E0EFBB3-C587-584D-9DE5-4C372C60B3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97" r="26535"/>
            <a:stretch/>
          </p:blipFill>
          <p:spPr bwMode="auto">
            <a:xfrm>
              <a:off x="10125883" y="1106843"/>
              <a:ext cx="1263721" cy="1325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19B0253-419E-5C4B-88F5-D9EE497B46A5}"/>
                </a:ext>
              </a:extLst>
            </p:cNvPr>
            <p:cNvSpPr txBox="1"/>
            <p:nvPr/>
          </p:nvSpPr>
          <p:spPr>
            <a:xfrm>
              <a:off x="9906992" y="2432406"/>
              <a:ext cx="1721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Amazon Cognito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DC2830-9F2F-B04C-89DF-161B6A41129F}"/>
              </a:ext>
            </a:extLst>
          </p:cNvPr>
          <p:cNvCxnSpPr>
            <a:cxnSpLocks/>
          </p:cNvCxnSpPr>
          <p:nvPr/>
        </p:nvCxnSpPr>
        <p:spPr>
          <a:xfrm>
            <a:off x="9124505" y="2475289"/>
            <a:ext cx="1282812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DD8B42E-A867-124D-85E2-107C07EE6849}"/>
              </a:ext>
            </a:extLst>
          </p:cNvPr>
          <p:cNvCxnSpPr>
            <a:cxnSpLocks/>
          </p:cNvCxnSpPr>
          <p:nvPr/>
        </p:nvCxnSpPr>
        <p:spPr>
          <a:xfrm>
            <a:off x="3600534" y="2475289"/>
            <a:ext cx="1050700" cy="0"/>
          </a:xfrm>
          <a:prstGeom prst="straightConnector1">
            <a:avLst/>
          </a:prstGeom>
          <a:ln w="50800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31329BC-3319-B844-AB79-B41244282FA5}"/>
              </a:ext>
            </a:extLst>
          </p:cNvPr>
          <p:cNvCxnSpPr>
            <a:cxnSpLocks/>
          </p:cNvCxnSpPr>
          <p:nvPr/>
        </p:nvCxnSpPr>
        <p:spPr>
          <a:xfrm>
            <a:off x="6269136" y="2475289"/>
            <a:ext cx="1237466" cy="0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E5B0CBB-5F3C-C544-9D02-F9494F6E85C5}"/>
              </a:ext>
            </a:extLst>
          </p:cNvPr>
          <p:cNvCxnSpPr>
            <a:cxnSpLocks/>
          </p:cNvCxnSpPr>
          <p:nvPr/>
        </p:nvCxnSpPr>
        <p:spPr>
          <a:xfrm flipH="1">
            <a:off x="9124505" y="3679580"/>
            <a:ext cx="1282812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D5EE6F-2321-834F-AB24-40D5D03CD4F6}"/>
              </a:ext>
            </a:extLst>
          </p:cNvPr>
          <p:cNvCxnSpPr>
            <a:cxnSpLocks/>
          </p:cNvCxnSpPr>
          <p:nvPr/>
        </p:nvCxnSpPr>
        <p:spPr>
          <a:xfrm flipH="1">
            <a:off x="3600534" y="3857537"/>
            <a:ext cx="1050698" cy="306413"/>
          </a:xfrm>
          <a:prstGeom prst="straightConnector1">
            <a:avLst/>
          </a:prstGeom>
          <a:ln w="50800">
            <a:solidFill>
              <a:schemeClr val="accent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CED73417-6E62-864F-B9A8-2B136D2F8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258" y="4397867"/>
            <a:ext cx="2907407" cy="226229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8E9A8A5-3418-D341-A3FE-6D5DC12AB381}"/>
              </a:ext>
            </a:extLst>
          </p:cNvPr>
          <p:cNvGrpSpPr/>
          <p:nvPr/>
        </p:nvGrpSpPr>
        <p:grpSpPr>
          <a:xfrm>
            <a:off x="1955704" y="5040325"/>
            <a:ext cx="1455142" cy="1501081"/>
            <a:chOff x="1955704" y="5040325"/>
            <a:chExt cx="1455142" cy="1501081"/>
          </a:xfrm>
        </p:grpSpPr>
        <p:pic>
          <p:nvPicPr>
            <p:cNvPr id="52" name="Picture 51" descr="A picture containing transport, wheel, gear&#10;&#10;Description automatically generated">
              <a:extLst>
                <a:ext uri="{FF2B5EF4-FFF2-40B4-BE49-F238E27FC236}">
                  <a16:creationId xmlns:a16="http://schemas.microsoft.com/office/drawing/2014/main" id="{A208FD21-9E2E-934F-9A93-31A2A0D98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3026" y="5040325"/>
              <a:ext cx="1057993" cy="974636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B22D711-92E7-384A-9B6A-3476C58CBEFB}"/>
                </a:ext>
              </a:extLst>
            </p:cNvPr>
            <p:cNvSpPr txBox="1"/>
            <p:nvPr/>
          </p:nvSpPr>
          <p:spPr>
            <a:xfrm>
              <a:off x="1955704" y="5895075"/>
              <a:ext cx="14551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AccessToken</a:t>
              </a:r>
            </a:p>
            <a:p>
              <a:pPr algn="ctr"/>
              <a:r>
                <a:rPr lang="en-US" dirty="0"/>
                <a:t>30 min expiry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43997BA-1E63-724B-950B-872B1018FCF5}"/>
              </a:ext>
            </a:extLst>
          </p:cNvPr>
          <p:cNvGrpSpPr/>
          <p:nvPr/>
        </p:nvGrpSpPr>
        <p:grpSpPr>
          <a:xfrm>
            <a:off x="3077118" y="4608068"/>
            <a:ext cx="1455143" cy="1406893"/>
            <a:chOff x="3077118" y="4608068"/>
            <a:chExt cx="1455143" cy="1406893"/>
          </a:xfrm>
        </p:grpSpPr>
        <p:pic>
          <p:nvPicPr>
            <p:cNvPr id="50" name="Picture 49" descr="Icon&#10;&#10;Description automatically generated">
              <a:extLst>
                <a:ext uri="{FF2B5EF4-FFF2-40B4-BE49-F238E27FC236}">
                  <a16:creationId xmlns:a16="http://schemas.microsoft.com/office/drawing/2014/main" id="{39007948-1581-2042-BE40-8E40C3CCE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0327" y="4608068"/>
              <a:ext cx="861665" cy="74370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E278BB-6EE4-784F-BDD6-F2276A0DC7E1}"/>
                </a:ext>
              </a:extLst>
            </p:cNvPr>
            <p:cNvSpPr txBox="1"/>
            <p:nvPr/>
          </p:nvSpPr>
          <p:spPr>
            <a:xfrm>
              <a:off x="3077118" y="5368630"/>
              <a:ext cx="14551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IdToken</a:t>
              </a:r>
            </a:p>
            <a:p>
              <a:pPr algn="ctr"/>
              <a:r>
                <a:rPr lang="en-US" dirty="0"/>
                <a:t>30 min expiry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DF246-2630-6548-BEC5-84CA4FF19EFD}"/>
              </a:ext>
            </a:extLst>
          </p:cNvPr>
          <p:cNvGrpSpPr/>
          <p:nvPr/>
        </p:nvGrpSpPr>
        <p:grpSpPr>
          <a:xfrm>
            <a:off x="4166291" y="4131404"/>
            <a:ext cx="1477136" cy="1449442"/>
            <a:chOff x="4166291" y="4131404"/>
            <a:chExt cx="1477136" cy="1449442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8F204657-D0FE-E54F-BA1B-DC369EDBA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95265" y="4131404"/>
              <a:ext cx="861664" cy="857817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8E20261-E417-C14B-99B4-01DF82211098}"/>
                </a:ext>
              </a:extLst>
            </p:cNvPr>
            <p:cNvSpPr txBox="1"/>
            <p:nvPr/>
          </p:nvSpPr>
          <p:spPr>
            <a:xfrm>
              <a:off x="4166291" y="4934515"/>
              <a:ext cx="1477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RefreshToken</a:t>
              </a:r>
            </a:p>
            <a:p>
              <a:pPr algn="ctr"/>
              <a:r>
                <a:rPr lang="en-US" dirty="0"/>
                <a:t>7 days expiry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07767BB-6978-5148-B14A-64385C3D5EFA}"/>
              </a:ext>
            </a:extLst>
          </p:cNvPr>
          <p:cNvGrpSpPr/>
          <p:nvPr/>
        </p:nvGrpSpPr>
        <p:grpSpPr>
          <a:xfrm>
            <a:off x="248910" y="1923598"/>
            <a:ext cx="3351624" cy="2566038"/>
            <a:chOff x="248910" y="1923598"/>
            <a:chExt cx="3351624" cy="256603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CBC441F-FDE4-734D-AD1D-779E975A084A}"/>
                </a:ext>
              </a:extLst>
            </p:cNvPr>
            <p:cNvSpPr/>
            <p:nvPr/>
          </p:nvSpPr>
          <p:spPr>
            <a:xfrm>
              <a:off x="248910" y="1923598"/>
              <a:ext cx="3351624" cy="256603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Browser</a:t>
              </a:r>
            </a:p>
          </p:txBody>
        </p:sp>
        <p:pic>
          <p:nvPicPr>
            <p:cNvPr id="4" name="Picture 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3C04DDF5-309B-254B-9FAC-9E988A38E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858" y="2170633"/>
              <a:ext cx="2965403" cy="20817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E11A1EB-3B8E-1A42-B4FD-864DB44FFFCD}"/>
              </a:ext>
            </a:extLst>
          </p:cNvPr>
          <p:cNvSpPr txBox="1"/>
          <p:nvPr/>
        </p:nvSpPr>
        <p:spPr>
          <a:xfrm>
            <a:off x="3734490" y="2549272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1F39D7-984F-2A41-85B5-5B578465A4CC}"/>
              </a:ext>
            </a:extLst>
          </p:cNvPr>
          <p:cNvSpPr txBox="1"/>
          <p:nvPr/>
        </p:nvSpPr>
        <p:spPr>
          <a:xfrm>
            <a:off x="6369222" y="2542763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C0A2D0-2D2D-BF4F-980C-1C3D1985466B}"/>
              </a:ext>
            </a:extLst>
          </p:cNvPr>
          <p:cNvSpPr txBox="1"/>
          <p:nvPr/>
        </p:nvSpPr>
        <p:spPr>
          <a:xfrm>
            <a:off x="9233951" y="2538900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00688A-AF8B-1042-A972-950B7ACF705E}"/>
              </a:ext>
            </a:extLst>
          </p:cNvPr>
          <p:cNvSpPr txBox="1"/>
          <p:nvPr/>
        </p:nvSpPr>
        <p:spPr>
          <a:xfrm>
            <a:off x="3748065" y="1847467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Gorilla </a:t>
            </a:r>
          </a:p>
          <a:p>
            <a:r>
              <a:rPr lang="en-US" dirty="0"/>
              <a:t>CSRF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6911C8-8802-944F-A849-1597C9FDA328}"/>
              </a:ext>
            </a:extLst>
          </p:cNvPr>
          <p:cNvCxnSpPr>
            <a:cxnSpLocks/>
          </p:cNvCxnSpPr>
          <p:nvPr/>
        </p:nvCxnSpPr>
        <p:spPr>
          <a:xfrm flipH="1">
            <a:off x="6269138" y="3679580"/>
            <a:ext cx="1237464" cy="0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38AEEEA-C616-5444-B424-786711BBB513}"/>
              </a:ext>
            </a:extLst>
          </p:cNvPr>
          <p:cNvSpPr txBox="1"/>
          <p:nvPr/>
        </p:nvSpPr>
        <p:spPr>
          <a:xfrm>
            <a:off x="6177491" y="3911620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json.Marshall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4E5381-AFA8-B34D-A94A-B983364FFC11}"/>
              </a:ext>
            </a:extLst>
          </p:cNvPr>
          <p:cNvSpPr txBox="1"/>
          <p:nvPr/>
        </p:nvSpPr>
        <p:spPr>
          <a:xfrm>
            <a:off x="8540307" y="3959612"/>
            <a:ext cx="289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 containing JWT tokens</a:t>
            </a:r>
          </a:p>
        </p:txBody>
      </p:sp>
    </p:spTree>
    <p:extLst>
      <p:ext uri="{BB962C8B-B14F-4D97-AF65-F5344CB8AC3E}">
        <p14:creationId xmlns:p14="http://schemas.microsoft.com/office/powerpoint/2010/main" val="381129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538</Words>
  <Application>Microsoft Macintosh PowerPoint</Application>
  <PresentationFormat>Widescreen</PresentationFormat>
  <Paragraphs>227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simpleStore</vt:lpstr>
      <vt:lpstr>Times are hard…</vt:lpstr>
      <vt:lpstr>But when one road closes…</vt:lpstr>
      <vt:lpstr>Another opens…</vt:lpstr>
      <vt:lpstr>simpleStore</vt:lpstr>
      <vt:lpstr>Architecture</vt:lpstr>
      <vt:lpstr>Demo</vt:lpstr>
      <vt:lpstr>Registration</vt:lpstr>
      <vt:lpstr>Login</vt:lpstr>
      <vt:lpstr>Routing - Valid Signed In</vt:lpstr>
      <vt:lpstr>Routing – RefreshToken present only</vt:lpstr>
      <vt:lpstr>Routing – No Token </vt:lpstr>
      <vt:lpstr>Product Add, Update or Delete</vt:lpstr>
      <vt:lpstr>When Webserver starts, a copy of product data is stored in memory</vt:lpstr>
      <vt:lpstr>Subsequently, Webserver will serve GET requests from memory</vt:lpstr>
      <vt:lpstr>When a Non-GET request completes, a function is called to rebuild the memory</vt:lpstr>
      <vt:lpstr>Cart Operations</vt:lpstr>
      <vt:lpstr>Checkout Success</vt:lpstr>
      <vt:lpstr>Checkout Cancelled</vt:lpstr>
      <vt:lpstr>Q&amp;A</vt:lpstr>
      <vt:lpstr>ER Diagram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CHEW Ing Hao</dc:creator>
  <cp:lastModifiedBy>CHEW Ing Hao</cp:lastModifiedBy>
  <cp:revision>56</cp:revision>
  <dcterms:created xsi:type="dcterms:W3CDTF">2021-05-12T14:31:13Z</dcterms:created>
  <dcterms:modified xsi:type="dcterms:W3CDTF">2021-05-14T13:02:06Z</dcterms:modified>
</cp:coreProperties>
</file>